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71" r:id="rId2"/>
    <p:sldId id="257" r:id="rId3"/>
    <p:sldId id="325" r:id="rId4"/>
    <p:sldId id="259" r:id="rId5"/>
    <p:sldId id="260" r:id="rId6"/>
    <p:sldId id="258" r:id="rId7"/>
    <p:sldId id="262" r:id="rId8"/>
    <p:sldId id="261" r:id="rId9"/>
    <p:sldId id="263" r:id="rId10"/>
    <p:sldId id="264" r:id="rId11"/>
    <p:sldId id="265" r:id="rId12"/>
    <p:sldId id="341" r:id="rId13"/>
    <p:sldId id="266" r:id="rId14"/>
    <p:sldId id="267" r:id="rId15"/>
    <p:sldId id="342" r:id="rId16"/>
    <p:sldId id="343" r:id="rId17"/>
    <p:sldId id="268" r:id="rId18"/>
    <p:sldId id="318" r:id="rId19"/>
    <p:sldId id="269" r:id="rId20"/>
    <p:sldId id="272" r:id="rId21"/>
    <p:sldId id="317" r:id="rId22"/>
    <p:sldId id="273" r:id="rId23"/>
    <p:sldId id="274" r:id="rId24"/>
    <p:sldId id="275" r:id="rId25"/>
    <p:sldId id="340" r:id="rId26"/>
    <p:sldId id="339" r:id="rId27"/>
    <p:sldId id="276" r:id="rId28"/>
    <p:sldId id="326" r:id="rId29"/>
    <p:sldId id="327" r:id="rId30"/>
    <p:sldId id="328" r:id="rId31"/>
    <p:sldId id="329" r:id="rId32"/>
    <p:sldId id="322" r:id="rId33"/>
    <p:sldId id="323" r:id="rId34"/>
    <p:sldId id="277" r:id="rId35"/>
    <p:sldId id="279" r:id="rId36"/>
    <p:sldId id="280" r:id="rId37"/>
    <p:sldId id="281" r:id="rId38"/>
    <p:sldId id="344" r:id="rId39"/>
    <p:sldId id="321" r:id="rId40"/>
    <p:sldId id="282" r:id="rId41"/>
    <p:sldId id="332" r:id="rId42"/>
    <p:sldId id="320" r:id="rId43"/>
    <p:sldId id="283" r:id="rId44"/>
    <p:sldId id="284" r:id="rId45"/>
    <p:sldId id="285" r:id="rId46"/>
    <p:sldId id="286" r:id="rId47"/>
    <p:sldId id="287" r:id="rId48"/>
    <p:sldId id="331" r:id="rId49"/>
    <p:sldId id="330" r:id="rId50"/>
    <p:sldId id="333" r:id="rId51"/>
    <p:sldId id="334" r:id="rId52"/>
    <p:sldId id="335" r:id="rId53"/>
    <p:sldId id="336" r:id="rId54"/>
    <p:sldId id="338" r:id="rId55"/>
    <p:sldId id="319" r:id="rId56"/>
    <p:sldId id="337" r:id="rId57"/>
    <p:sldId id="345" r:id="rId58"/>
    <p:sldId id="288" r:id="rId59"/>
    <p:sldId id="289" r:id="rId60"/>
    <p:sldId id="346" r:id="rId61"/>
    <p:sldId id="347" r:id="rId62"/>
    <p:sldId id="290" r:id="rId63"/>
    <p:sldId id="291" r:id="rId64"/>
    <p:sldId id="292" r:id="rId65"/>
    <p:sldId id="293" r:id="rId66"/>
    <p:sldId id="294" r:id="rId67"/>
    <p:sldId id="295" r:id="rId68"/>
    <p:sldId id="296"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1E417A"/>
    <a:srgbClr val="1E41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77" autoAdjust="0"/>
    <p:restoredTop sz="71993" autoAdjust="0"/>
  </p:normalViewPr>
  <p:slideViewPr>
    <p:cSldViewPr snapToGrid="0">
      <p:cViewPr varScale="1">
        <p:scale>
          <a:sx n="50" d="100"/>
          <a:sy n="50" d="100"/>
        </p:scale>
        <p:origin x="1110" y="-108"/>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D5CBCE-4909-4D53-B738-682D54A78E95}" type="datetimeFigureOut">
              <a:rPr lang="en-US" smtClean="0"/>
              <a:t>11/13/2019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73466B-7CE8-46C2-9E58-3BC08954854B}" type="slidenum">
              <a:rPr lang="en-US" smtClean="0"/>
              <a:t>‹#›</a:t>
            </a:fld>
            <a:endParaRPr lang="en-US"/>
          </a:p>
        </p:txBody>
      </p:sp>
    </p:spTree>
    <p:extLst>
      <p:ext uri="{BB962C8B-B14F-4D97-AF65-F5344CB8AC3E}">
        <p14:creationId xmlns:p14="http://schemas.microsoft.com/office/powerpoint/2010/main" val="2109402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ranslate.googleusercontent.com/translate_c?depth=1&amp;rurl=translate.google.com&amp;sl=en&amp;sp=nmt4&amp;tl=vi&amp;u=https://datavizcatalogue.com/methods/stacked_area_graph.html&amp;xid=17259,1500003,15700023,15700186,15700190,15700256,15700259,15700262,15700265,15700271,15700280,15700283&amp;usg=ALkJrhgQ1tJxgOOYKaIhLdCkK4dm7t88fw"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Khó</a:t>
            </a:r>
            <a:r>
              <a:rPr lang="en-US" baseline="0" dirty="0" smtClean="0"/>
              <a:t> </a:t>
            </a:r>
            <a:r>
              <a:rPr lang="en-US" baseline="0" dirty="0" err="1" smtClean="0"/>
              <a:t>xếp</a:t>
            </a:r>
            <a:r>
              <a:rPr lang="en-US" baseline="0" dirty="0" smtClean="0"/>
              <a:t> </a:t>
            </a:r>
            <a:r>
              <a:rPr lang="en-US" baseline="0" dirty="0" err="1" smtClean="0"/>
              <a:t>hạng</a:t>
            </a:r>
            <a:r>
              <a:rPr lang="en-US" baseline="0" dirty="0" smtClean="0"/>
              <a:t> </a:t>
            </a:r>
            <a:r>
              <a:rPr lang="en-US" baseline="0" dirty="0" err="1" smtClean="0"/>
              <a:t>thứ</a:t>
            </a:r>
            <a:r>
              <a:rPr lang="en-US" baseline="0" dirty="0" smtClean="0"/>
              <a:t> 3 </a:t>
            </a:r>
            <a:r>
              <a:rPr lang="en-US" baseline="0" dirty="0" err="1" smtClean="0"/>
              <a:t>thứ</a:t>
            </a:r>
            <a:r>
              <a:rPr lang="en-US" baseline="0" dirty="0" smtClean="0"/>
              <a:t> 5</a:t>
            </a:r>
            <a:endParaRPr lang="en-US" dirty="0"/>
          </a:p>
        </p:txBody>
      </p:sp>
      <p:sp>
        <p:nvSpPr>
          <p:cNvPr id="4" name="Slide Number Placeholder 3"/>
          <p:cNvSpPr>
            <a:spLocks noGrp="1"/>
          </p:cNvSpPr>
          <p:nvPr>
            <p:ph type="sldNum" sz="quarter" idx="10"/>
          </p:nvPr>
        </p:nvSpPr>
        <p:spPr/>
        <p:txBody>
          <a:bodyPr/>
          <a:lstStyle/>
          <a:p>
            <a:fld id="{B373466B-7CE8-46C2-9E58-3BC08954854B}" type="slidenum">
              <a:rPr lang="en-US" smtClean="0"/>
              <a:t>15</a:t>
            </a:fld>
            <a:endParaRPr lang="en-US"/>
          </a:p>
        </p:txBody>
      </p:sp>
    </p:spTree>
    <p:extLst>
      <p:ext uri="{BB962C8B-B14F-4D97-AF65-F5344CB8AC3E}">
        <p14:creationId xmlns:p14="http://schemas.microsoft.com/office/powerpoint/2010/main" val="1449168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Khó</a:t>
            </a:r>
            <a:r>
              <a:rPr lang="en-US" baseline="0" dirty="0" smtClean="0"/>
              <a:t> so </a:t>
            </a:r>
            <a:r>
              <a:rPr lang="en-US" baseline="0" dirty="0" err="1" smtClean="0"/>
              <a:t>sánh</a:t>
            </a:r>
            <a:endParaRPr lang="en-US" dirty="0"/>
          </a:p>
        </p:txBody>
      </p:sp>
      <p:sp>
        <p:nvSpPr>
          <p:cNvPr id="4" name="Slide Number Placeholder 3"/>
          <p:cNvSpPr>
            <a:spLocks noGrp="1"/>
          </p:cNvSpPr>
          <p:nvPr>
            <p:ph type="sldNum" sz="quarter" idx="10"/>
          </p:nvPr>
        </p:nvSpPr>
        <p:spPr/>
        <p:txBody>
          <a:bodyPr/>
          <a:lstStyle/>
          <a:p>
            <a:fld id="{B373466B-7CE8-46C2-9E58-3BC08954854B}" type="slidenum">
              <a:rPr lang="en-US" smtClean="0"/>
              <a:t>16</a:t>
            </a:fld>
            <a:endParaRPr lang="en-US"/>
          </a:p>
        </p:txBody>
      </p:sp>
    </p:spTree>
    <p:extLst>
      <p:ext uri="{BB962C8B-B14F-4D97-AF65-F5344CB8AC3E}">
        <p14:creationId xmlns:p14="http://schemas.microsoft.com/office/powerpoint/2010/main" val="2958650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Đồ thị thanh xếp chồng 100%</a:t>
            </a:r>
            <a:r>
              <a:rPr lang="vi-VN" sz="1200" b="0" i="0" kern="1200" dirty="0" smtClean="0">
                <a:solidFill>
                  <a:schemeClr val="tx1"/>
                </a:solidFill>
                <a:effectLst/>
                <a:latin typeface="+mn-lt"/>
                <a:ea typeface="+mn-ea"/>
                <a:cs typeface="+mn-cs"/>
              </a:rPr>
              <a:t> hiển thị tỷ lệ phần trăm của toàn bộ mỗi nhóm và được vẽ theo tỷ lệ phần trăm của mỗi giá trị trên tổng số tiền trong mỗi nhóm. Điều này giúp dễ dàng nhận thấy sự khác biệt tương đối giữa các đại lượng trong mỗi nhóm.</a:t>
            </a:r>
            <a:endParaRPr lang="en-US" dirty="0"/>
          </a:p>
        </p:txBody>
      </p:sp>
      <p:sp>
        <p:nvSpPr>
          <p:cNvPr id="4" name="Slide Number Placeholder 3"/>
          <p:cNvSpPr>
            <a:spLocks noGrp="1"/>
          </p:cNvSpPr>
          <p:nvPr>
            <p:ph type="sldNum" sz="quarter" idx="10"/>
          </p:nvPr>
        </p:nvSpPr>
        <p:spPr/>
        <p:txBody>
          <a:bodyPr/>
          <a:lstStyle/>
          <a:p>
            <a:fld id="{B373466B-7CE8-46C2-9E58-3BC08954854B}" type="slidenum">
              <a:rPr lang="en-US" smtClean="0"/>
              <a:t>26</a:t>
            </a:fld>
            <a:endParaRPr lang="en-US"/>
          </a:p>
        </p:txBody>
      </p:sp>
    </p:spTree>
    <p:extLst>
      <p:ext uri="{BB962C8B-B14F-4D97-AF65-F5344CB8AC3E}">
        <p14:creationId xmlns:p14="http://schemas.microsoft.com/office/powerpoint/2010/main" val="1964948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Kiểu trực quan hóa này là một biến thể của </a:t>
            </a:r>
            <a:r>
              <a:rPr lang="vi-VN" dirty="0" smtClean="0">
                <a:hlinkClick r:id="rId3"/>
              </a:rPr>
              <a:t>Biểu đồ vùng xếp chồng</a:t>
            </a:r>
            <a:r>
              <a:rPr lang="vi-VN" dirty="0" smtClean="0"/>
              <a:t> , nhưng thay vì vẽ các giá trị theo trục thẳng, cố định, Biểu đồ luồng có các giá trị thay thế xung quanh đường cơ sở trung tâm khác nhau. Biểu đồ luồng hiển thị các thay đổi trong dữ liệu theo thời gian của các danh mục khác nhau thông qua việc sử dụng các hình dạng hữu cơ chảy, có phần giống với dòng chảy giống như dòng sông. Điều này làm cho Stream Graphs có tính thẩm mỹ và hấp dẫn hơn khi nhìn vào.</a:t>
            </a:r>
            <a:r>
              <a:rPr lang="en-US" dirty="0" smtClean="0"/>
              <a:t>  </a:t>
            </a:r>
          </a:p>
          <a:p>
            <a:endParaRPr lang="en-US" dirty="0" smtClean="0"/>
          </a:p>
          <a:p>
            <a:r>
              <a:rPr lang="vi-VN" sz="1200" b="0" i="0" kern="1200" dirty="0" smtClean="0">
                <a:solidFill>
                  <a:schemeClr val="tx1"/>
                </a:solidFill>
                <a:effectLst/>
                <a:latin typeface="+mn-lt"/>
                <a:ea typeface="+mn-ea"/>
                <a:cs typeface="+mn-cs"/>
              </a:rPr>
              <a:t>Trong Biểu đồ luồng, kích thước của từng hình dạng luồng riêng lẻ tỷ lệ với các giá trị trong mỗi danh mục. Trục mà Biểu đồ luồng chảy song song, được sử dụng cho khoảng thời gian. Màu sắc có thể được sử dụng để phân biệt từng loại hoặc để trực quan hóa các giá trị định lượng bổ sung của từng loại thông qua việc thay đổi sắc thái màu.</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Luồng đồ thị là lý tưởng để hiển thị các bộ dữ liệu khối lượng lớn, để khám phá các xu hướng và mẫu theo thời gian trên một loạt các danh mục. Ví dụ: các đỉnh và đáy theo mùa trong hình dạng luồng có thể gợi ý một mô hình định kỳ. Một biểu đồ luồng cũng có thể được sử dụng để trực quan hóa sự biến động của một nhóm tài sản lớn trong một khoảng thời gian nhất định.</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Nhược điểm của Stream Graph là chúng bị các vấn đề về mức độ dễ đọc, vì chúng thường rất lộn xộn với các bộ dữ liệu lớn. Các danh mục có giá trị nhỏ hơn thường bị nhấn chìm để nhường chỗ cho các danh mục có giá trị lớn hơn nhiều, khiến cho không thể xem tất cả dữ liệu. Ngoài ra, không thể đọc các giá trị chính xác được hiển thị trong Biểu đồ luồng, vì không có trục để sử dụng làm tham chiếu.</a:t>
            </a:r>
            <a:endParaRPr lang="en-US" sz="1200" b="0" i="0" kern="1200" dirty="0" smtClean="0">
              <a:solidFill>
                <a:schemeClr val="tx1"/>
              </a:solidFill>
              <a:effectLst/>
              <a:latin typeface="+mn-lt"/>
              <a:ea typeface="+mn-ea"/>
              <a:cs typeface="+mn-cs"/>
            </a:endParaRPr>
          </a:p>
          <a:p>
            <a:endParaRPr lang="vi-VN"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Do đó, Biểu đồ luồng nên được dành riêng cho những khán giả không có ý định dành nhiều thời gian để giải mã biểu đồ và khám phá dữ liệu của nó. Luồng đồ thị tốt hơn để cung cấp cái nhìn tổng quát hơn về dữ liệu. Chúng cũng có xu hướng hoạt động tốt hơn đáng kể như một phần tương tác hơn là đồ họa tĩnh hoặc in.</a:t>
            </a:r>
          </a:p>
          <a:p>
            <a:r>
              <a:rPr lang="en-US" dirty="0" smtClean="0"/>
              <a:t> </a:t>
            </a:r>
            <a:endParaRPr lang="en-US" dirty="0"/>
          </a:p>
        </p:txBody>
      </p:sp>
      <p:sp>
        <p:nvSpPr>
          <p:cNvPr id="4" name="Slide Number Placeholder 3"/>
          <p:cNvSpPr>
            <a:spLocks noGrp="1"/>
          </p:cNvSpPr>
          <p:nvPr>
            <p:ph type="sldNum" sz="quarter" idx="10"/>
          </p:nvPr>
        </p:nvSpPr>
        <p:spPr/>
        <p:txBody>
          <a:bodyPr/>
          <a:lstStyle/>
          <a:p>
            <a:fld id="{B373466B-7CE8-46C2-9E58-3BC08954854B}" type="slidenum">
              <a:rPr lang="en-US" smtClean="0"/>
              <a:t>28</a:t>
            </a:fld>
            <a:endParaRPr lang="en-US"/>
          </a:p>
        </p:txBody>
      </p:sp>
    </p:spTree>
    <p:extLst>
      <p:ext uri="{BB962C8B-B14F-4D97-AF65-F5344CB8AC3E}">
        <p14:creationId xmlns:p14="http://schemas.microsoft.com/office/powerpoint/2010/main" val="1216201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73466B-7CE8-46C2-9E58-3BC08954854B}" type="slidenum">
              <a:rPr lang="en-US" smtClean="0"/>
              <a:t>33</a:t>
            </a:fld>
            <a:endParaRPr lang="en-US"/>
          </a:p>
        </p:txBody>
      </p:sp>
    </p:spTree>
    <p:extLst>
      <p:ext uri="{BB962C8B-B14F-4D97-AF65-F5344CB8AC3E}">
        <p14:creationId xmlns:p14="http://schemas.microsoft.com/office/powerpoint/2010/main" val="3814968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a:r>
            <a:r>
              <a:rPr lang="en-US" dirty="0" err="1" smtClean="0"/>
              <a:t>sánh</a:t>
            </a:r>
            <a:r>
              <a:rPr lang="en-US" baseline="0" dirty="0" smtClean="0"/>
              <a:t> </a:t>
            </a:r>
            <a:r>
              <a:rPr lang="en-US" baseline="0" dirty="0" err="1" smtClean="0"/>
              <a:t>từng</a:t>
            </a:r>
            <a:r>
              <a:rPr lang="en-US" baseline="0" dirty="0" smtClean="0"/>
              <a:t> </a:t>
            </a:r>
            <a:r>
              <a:rPr lang="en-US" baseline="0" dirty="0" err="1" smtClean="0"/>
              <a:t>phần</a:t>
            </a:r>
            <a:r>
              <a:rPr lang="en-US" baseline="0" dirty="0" smtClean="0"/>
              <a:t> </a:t>
            </a:r>
            <a:r>
              <a:rPr lang="en-US" baseline="0" dirty="0" err="1" smtClean="0"/>
              <a:t>với</a:t>
            </a:r>
            <a:r>
              <a:rPr lang="en-US" baseline="0" dirty="0" smtClean="0"/>
              <a:t> </a:t>
            </a:r>
            <a:r>
              <a:rPr lang="en-US" baseline="0" dirty="0" err="1" smtClean="0"/>
              <a:t>tổng</a:t>
            </a:r>
            <a:r>
              <a:rPr lang="en-US" baseline="0" dirty="0" smtClean="0"/>
              <a:t> </a:t>
            </a:r>
            <a:r>
              <a:rPr lang="en-US" baseline="0" dirty="0" err="1" smtClean="0"/>
              <a:t>thể</a:t>
            </a:r>
            <a:endParaRPr lang="en-US" dirty="0"/>
          </a:p>
        </p:txBody>
      </p:sp>
      <p:sp>
        <p:nvSpPr>
          <p:cNvPr id="4" name="Slide Number Placeholder 3"/>
          <p:cNvSpPr>
            <a:spLocks noGrp="1"/>
          </p:cNvSpPr>
          <p:nvPr>
            <p:ph type="sldNum" sz="quarter" idx="10"/>
          </p:nvPr>
        </p:nvSpPr>
        <p:spPr/>
        <p:txBody>
          <a:bodyPr/>
          <a:lstStyle/>
          <a:p>
            <a:fld id="{B373466B-7CE8-46C2-9E58-3BC08954854B}" type="slidenum">
              <a:rPr lang="en-US" smtClean="0"/>
              <a:t>62</a:t>
            </a:fld>
            <a:endParaRPr lang="en-US"/>
          </a:p>
        </p:txBody>
      </p:sp>
    </p:spTree>
    <p:extLst>
      <p:ext uri="{BB962C8B-B14F-4D97-AF65-F5344CB8AC3E}">
        <p14:creationId xmlns:p14="http://schemas.microsoft.com/office/powerpoint/2010/main" val="30287594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D8A7956A-737B-48E4-B22E-522C2AE6D057}"/>
              </a:ext>
            </a:extLst>
          </p:cNvPr>
          <p:cNvGrpSpPr/>
          <p:nvPr userDrawn="1"/>
        </p:nvGrpSpPr>
        <p:grpSpPr>
          <a:xfrm>
            <a:off x="-27216" y="857250"/>
            <a:ext cx="12219216" cy="6534150"/>
            <a:chOff x="0" y="15240"/>
            <a:chExt cx="12219216" cy="6842760"/>
          </a:xfrm>
        </p:grpSpPr>
        <p:pic>
          <p:nvPicPr>
            <p:cNvPr id="7" name="Picture 6">
              <a:extLst>
                <a:ext uri="{FF2B5EF4-FFF2-40B4-BE49-F238E27FC236}">
                  <a16:creationId xmlns:a16="http://schemas.microsoft.com/office/drawing/2014/main" xmlns="" id="{EA02EBBA-0615-45DC-BCA3-37BF697E737C}"/>
                </a:ext>
              </a:extLst>
            </p:cNvPr>
            <p:cNvPicPr>
              <a:picLocks noChangeAspect="1"/>
            </p:cNvPicPr>
            <p:nvPr userDrawn="1"/>
          </p:nvPicPr>
          <p:blipFill>
            <a:blip r:embed="rId2"/>
            <a:stretch>
              <a:fillRect/>
            </a:stretch>
          </p:blipFill>
          <p:spPr>
            <a:xfrm>
              <a:off x="0" y="15240"/>
              <a:ext cx="12219216" cy="6842760"/>
            </a:xfrm>
            <a:prstGeom prst="rect">
              <a:avLst/>
            </a:prstGeom>
          </p:spPr>
        </p:pic>
        <p:sp>
          <p:nvSpPr>
            <p:cNvPr id="8" name="Rectangle 7">
              <a:extLst>
                <a:ext uri="{FF2B5EF4-FFF2-40B4-BE49-F238E27FC236}">
                  <a16:creationId xmlns:a16="http://schemas.microsoft.com/office/drawing/2014/main" xmlns="" id="{1FC1EB87-8D19-4ECD-A009-C90361330B03}"/>
                </a:ext>
              </a:extLst>
            </p:cNvPr>
            <p:cNvSpPr/>
            <p:nvPr userDrawn="1"/>
          </p:nvSpPr>
          <p:spPr>
            <a:xfrm>
              <a:off x="4626591" y="2756848"/>
              <a:ext cx="3984009" cy="672152"/>
            </a:xfrm>
            <a:prstGeom prst="rect">
              <a:avLst/>
            </a:prstGeom>
            <a:solidFill>
              <a:srgbClr val="1E417A"/>
            </a:solidFill>
            <a:ln>
              <a:solidFill>
                <a:srgbClr val="1E41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xmlns="" id="{9A65B5C9-301D-4919-9D5C-5248A8B6363F}"/>
              </a:ext>
            </a:extLst>
          </p:cNvPr>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xmlns="" id="{501DE8B9-D0E9-496F-BDDA-FC90AAA993DB}"/>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D9B3E8D5-A5BF-4ADF-93A6-3F83D748832F}"/>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DF0F3CEA-ADAF-4D56-8354-4B4C31C96811}" type="datetime1">
              <a:rPr lang="en-US" smtClean="0"/>
              <a:t>11/13/2019</a:t>
            </a:fld>
            <a:endParaRPr lang="en-US"/>
          </a:p>
        </p:txBody>
      </p:sp>
      <p:sp>
        <p:nvSpPr>
          <p:cNvPr id="5" name="Footer Placeholder 4">
            <a:extLst>
              <a:ext uri="{FF2B5EF4-FFF2-40B4-BE49-F238E27FC236}">
                <a16:creationId xmlns:a16="http://schemas.microsoft.com/office/drawing/2014/main" xmlns="" id="{F3C8B955-47F2-4FFF-91AF-AC96B3A1647F}"/>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xmlns="" id="{009D08ED-6F73-40A6-A507-5BBE8640E9FD}"/>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00ACC793-D879-4A72-AB4C-25BC676A92D0}" type="slidenum">
              <a:rPr lang="en-US" smtClean="0"/>
              <a:pPr/>
              <a:t>‹#›</a:t>
            </a:fld>
            <a:endParaRPr lang="en-US"/>
          </a:p>
        </p:txBody>
      </p:sp>
    </p:spTree>
    <p:extLst>
      <p:ext uri="{BB962C8B-B14F-4D97-AF65-F5344CB8AC3E}">
        <p14:creationId xmlns:p14="http://schemas.microsoft.com/office/powerpoint/2010/main" val="990142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17DD6-F34B-409E-9125-2DBD744AE0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C55934E-7AB0-4C7E-8D53-05FCA35EC3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B8436B1-D34C-4440-A89A-305ADD8A59EB}"/>
              </a:ext>
            </a:extLst>
          </p:cNvPr>
          <p:cNvSpPr>
            <a:spLocks noGrp="1"/>
          </p:cNvSpPr>
          <p:nvPr>
            <p:ph type="dt" sz="half" idx="10"/>
          </p:nvPr>
        </p:nvSpPr>
        <p:spPr/>
        <p:txBody>
          <a:bodyPr/>
          <a:lstStyle/>
          <a:p>
            <a:fld id="{8427F300-93FF-492F-8BB6-167194EDEF24}" type="datetime1">
              <a:rPr lang="en-US" smtClean="0"/>
              <a:t>11/13/2019</a:t>
            </a:fld>
            <a:endParaRPr lang="en-US"/>
          </a:p>
        </p:txBody>
      </p:sp>
      <p:sp>
        <p:nvSpPr>
          <p:cNvPr id="5" name="Footer Placeholder 4">
            <a:extLst>
              <a:ext uri="{FF2B5EF4-FFF2-40B4-BE49-F238E27FC236}">
                <a16:creationId xmlns:a16="http://schemas.microsoft.com/office/drawing/2014/main" xmlns="" id="{23D5BC98-D8EA-4803-A719-55D9CF468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63B864E-D7B6-492E-82C7-2F1227E6AE55}"/>
              </a:ext>
            </a:extLst>
          </p:cNvPr>
          <p:cNvSpPr>
            <a:spLocks noGrp="1"/>
          </p:cNvSpPr>
          <p:nvPr>
            <p:ph type="sldNum" sz="quarter" idx="12"/>
          </p:nvPr>
        </p:nvSpPr>
        <p:spPr/>
        <p:txBody>
          <a:bodyPr/>
          <a:lstStyle/>
          <a:p>
            <a:fld id="{00ACC793-D879-4A72-AB4C-25BC676A92D0}" type="slidenum">
              <a:rPr lang="en-US" smtClean="0"/>
              <a:t>‹#›</a:t>
            </a:fld>
            <a:endParaRPr lang="en-US"/>
          </a:p>
        </p:txBody>
      </p:sp>
    </p:spTree>
    <p:extLst>
      <p:ext uri="{BB962C8B-B14F-4D97-AF65-F5344CB8AC3E}">
        <p14:creationId xmlns:p14="http://schemas.microsoft.com/office/powerpoint/2010/main" val="1424957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5FD1962-2E48-403D-ACD9-D5545245D9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E79287F1-ED5A-41B1-9A4D-3B95B16748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BF8BB8A-263D-4D43-9935-BC513E692B0C}"/>
              </a:ext>
            </a:extLst>
          </p:cNvPr>
          <p:cNvSpPr>
            <a:spLocks noGrp="1"/>
          </p:cNvSpPr>
          <p:nvPr>
            <p:ph type="dt" sz="half" idx="10"/>
          </p:nvPr>
        </p:nvSpPr>
        <p:spPr/>
        <p:txBody>
          <a:bodyPr/>
          <a:lstStyle/>
          <a:p>
            <a:fld id="{D54EFE75-383F-4995-B74C-7708D963E4C7}" type="datetime1">
              <a:rPr lang="en-US" smtClean="0"/>
              <a:t>11/13/2019</a:t>
            </a:fld>
            <a:endParaRPr lang="en-US"/>
          </a:p>
        </p:txBody>
      </p:sp>
      <p:sp>
        <p:nvSpPr>
          <p:cNvPr id="5" name="Footer Placeholder 4">
            <a:extLst>
              <a:ext uri="{FF2B5EF4-FFF2-40B4-BE49-F238E27FC236}">
                <a16:creationId xmlns:a16="http://schemas.microsoft.com/office/drawing/2014/main" xmlns="" id="{BF4654BA-B24F-4F51-9B74-CD7340D21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148A243-F794-45F7-9B94-759FBF24EF0C}"/>
              </a:ext>
            </a:extLst>
          </p:cNvPr>
          <p:cNvSpPr>
            <a:spLocks noGrp="1"/>
          </p:cNvSpPr>
          <p:nvPr>
            <p:ph type="sldNum" sz="quarter" idx="12"/>
          </p:nvPr>
        </p:nvSpPr>
        <p:spPr/>
        <p:txBody>
          <a:bodyPr/>
          <a:lstStyle/>
          <a:p>
            <a:fld id="{00ACC793-D879-4A72-AB4C-25BC676A92D0}" type="slidenum">
              <a:rPr lang="en-US" smtClean="0"/>
              <a:t>‹#›</a:t>
            </a:fld>
            <a:endParaRPr lang="en-US"/>
          </a:p>
        </p:txBody>
      </p:sp>
    </p:spTree>
    <p:extLst>
      <p:ext uri="{BB962C8B-B14F-4D97-AF65-F5344CB8AC3E}">
        <p14:creationId xmlns:p14="http://schemas.microsoft.com/office/powerpoint/2010/main" val="3926535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1A3A8A-8D9D-4979-993C-53F1B4FEA13E}"/>
              </a:ext>
            </a:extLst>
          </p:cNvPr>
          <p:cNvSpPr>
            <a:spLocks noGrp="1"/>
          </p:cNvSpPr>
          <p:nvPr>
            <p:ph type="title"/>
          </p:nvPr>
        </p:nvSpPr>
        <p:spPr>
          <a:xfrm>
            <a:off x="838200" y="365126"/>
            <a:ext cx="10515600" cy="87347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94E362F5-1DB2-428B-B5B8-4D646E42FB94}"/>
              </a:ext>
            </a:extLst>
          </p:cNvPr>
          <p:cNvSpPr>
            <a:spLocks noGrp="1"/>
          </p:cNvSpPr>
          <p:nvPr>
            <p:ph idx="1"/>
          </p:nvPr>
        </p:nvSpPr>
        <p:spPr>
          <a:xfrm>
            <a:off x="838200" y="1620981"/>
            <a:ext cx="10515600" cy="4555981"/>
          </a:xfrm>
        </p:spPr>
        <p:txBody>
          <a:bodyPr/>
          <a:lstStyle>
            <a:lvl1pPr>
              <a:lnSpc>
                <a:spcPct val="100000"/>
              </a:lnSpc>
              <a:spcAft>
                <a:spcPts val="0"/>
              </a:spcAft>
              <a:defRPr/>
            </a:lvl1pPr>
            <a:lvl2pPr>
              <a:lnSpc>
                <a:spcPct val="100000"/>
              </a:lnSpc>
              <a:spcAft>
                <a:spcPts val="0"/>
              </a:spcAft>
              <a:defRPr/>
            </a:lvl2pPr>
            <a:lvl3pPr>
              <a:lnSpc>
                <a:spcPct val="100000"/>
              </a:lnSpc>
              <a:spcAft>
                <a:spcPts val="0"/>
              </a:spcAft>
              <a:defRPr/>
            </a:lvl3pPr>
            <a:lvl4pPr>
              <a:lnSpc>
                <a:spcPct val="100000"/>
              </a:lnSpc>
              <a:spcAft>
                <a:spcPts val="0"/>
              </a:spcAft>
              <a:defRPr/>
            </a:lvl4pPr>
            <a:lvl5pPr>
              <a:lnSpc>
                <a:spcPct val="100000"/>
              </a:lnSpc>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EF7FCAA0-5975-46CB-9C63-E26AB4204619}"/>
              </a:ext>
            </a:extLst>
          </p:cNvPr>
          <p:cNvSpPr>
            <a:spLocks noGrp="1"/>
          </p:cNvSpPr>
          <p:nvPr>
            <p:ph type="dt" sz="half" idx="10"/>
          </p:nvPr>
        </p:nvSpPr>
        <p:spPr/>
        <p:txBody>
          <a:bodyPr/>
          <a:lstStyle/>
          <a:p>
            <a:fld id="{2E0B05C6-1B51-4E0D-A6C8-9D997DC4ED24}" type="datetime1">
              <a:rPr lang="en-US" smtClean="0"/>
              <a:t>11/13/2019</a:t>
            </a:fld>
            <a:endParaRPr lang="en-US"/>
          </a:p>
        </p:txBody>
      </p:sp>
      <p:sp>
        <p:nvSpPr>
          <p:cNvPr id="5" name="Footer Placeholder 4">
            <a:extLst>
              <a:ext uri="{FF2B5EF4-FFF2-40B4-BE49-F238E27FC236}">
                <a16:creationId xmlns:a16="http://schemas.microsoft.com/office/drawing/2014/main" xmlns="" id="{DA3ABA25-2A02-4266-9045-3C7B7C51D6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4E98991-4A8D-4634-9312-B807C089D341}"/>
              </a:ext>
            </a:extLst>
          </p:cNvPr>
          <p:cNvSpPr>
            <a:spLocks noGrp="1"/>
          </p:cNvSpPr>
          <p:nvPr>
            <p:ph type="sldNum" sz="quarter" idx="12"/>
          </p:nvPr>
        </p:nvSpPr>
        <p:spPr/>
        <p:txBody>
          <a:bodyPr/>
          <a:lstStyle/>
          <a:p>
            <a:fld id="{00ACC793-D879-4A72-AB4C-25BC676A92D0}" type="slidenum">
              <a:rPr lang="en-US" smtClean="0"/>
              <a:t>‹#›</a:t>
            </a:fld>
            <a:endParaRPr lang="en-US"/>
          </a:p>
        </p:txBody>
      </p:sp>
      <p:cxnSp>
        <p:nvCxnSpPr>
          <p:cNvPr id="8" name="Straight Connector 7">
            <a:extLst>
              <a:ext uri="{FF2B5EF4-FFF2-40B4-BE49-F238E27FC236}">
                <a16:creationId xmlns:a16="http://schemas.microsoft.com/office/drawing/2014/main" xmlns="" id="{BECC7FE6-4FCF-42F0-A1DB-065779BAC05D}"/>
              </a:ext>
            </a:extLst>
          </p:cNvPr>
          <p:cNvCxnSpPr>
            <a:cxnSpLocks/>
          </p:cNvCxnSpPr>
          <p:nvPr userDrawn="1"/>
        </p:nvCxnSpPr>
        <p:spPr>
          <a:xfrm>
            <a:off x="838200" y="1246317"/>
            <a:ext cx="10515600" cy="0"/>
          </a:xfrm>
          <a:prstGeom prst="line">
            <a:avLst/>
          </a:prstGeom>
          <a:ln w="635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153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926F1000-6203-411C-9028-8865CCD61686}"/>
              </a:ext>
            </a:extLst>
          </p:cNvPr>
          <p:cNvPicPr>
            <a:picLocks noChangeAspect="1"/>
          </p:cNvPicPr>
          <p:nvPr userDrawn="1"/>
        </p:nvPicPr>
        <p:blipFill>
          <a:blip r:embed="rId2"/>
          <a:stretch>
            <a:fillRect/>
          </a:stretch>
        </p:blipFill>
        <p:spPr>
          <a:xfrm>
            <a:off x="-30697" y="0"/>
            <a:ext cx="12253393" cy="6858000"/>
          </a:xfrm>
          <a:prstGeom prst="rect">
            <a:avLst/>
          </a:prstGeom>
        </p:spPr>
      </p:pic>
      <p:sp>
        <p:nvSpPr>
          <p:cNvPr id="2" name="Title 1">
            <a:extLst>
              <a:ext uri="{FF2B5EF4-FFF2-40B4-BE49-F238E27FC236}">
                <a16:creationId xmlns:a16="http://schemas.microsoft.com/office/drawing/2014/main" xmlns="" id="{9086EA3E-64CA-4F40-B76E-1133EDAF8722}"/>
              </a:ext>
            </a:extLst>
          </p:cNvPr>
          <p:cNvSpPr>
            <a:spLocks noGrp="1"/>
          </p:cNvSpPr>
          <p:nvPr>
            <p:ph type="title"/>
          </p:nvPr>
        </p:nvSpPr>
        <p:spPr>
          <a:xfrm>
            <a:off x="831850" y="1709738"/>
            <a:ext cx="7015613"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xmlns="" id="{9B97ADCA-C90E-4A65-92A3-4F9F181B2C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xmlns="" id="{D65E0DB4-DBDD-4AB9-AE0C-AAEB0A491284}"/>
              </a:ext>
            </a:extLst>
          </p:cNvPr>
          <p:cNvSpPr>
            <a:spLocks noGrp="1"/>
          </p:cNvSpPr>
          <p:nvPr>
            <p:ph type="dt" sz="half" idx="10"/>
          </p:nvPr>
        </p:nvSpPr>
        <p:spPr/>
        <p:txBody>
          <a:bodyPr/>
          <a:lstStyle/>
          <a:p>
            <a:fld id="{2FC5C49A-C690-41F9-BCF4-4AF4B2DA54B4}" type="datetime1">
              <a:rPr lang="en-US" smtClean="0"/>
              <a:t>11/13/2019</a:t>
            </a:fld>
            <a:endParaRPr lang="en-US"/>
          </a:p>
        </p:txBody>
      </p:sp>
      <p:sp>
        <p:nvSpPr>
          <p:cNvPr id="5" name="Footer Placeholder 4">
            <a:extLst>
              <a:ext uri="{FF2B5EF4-FFF2-40B4-BE49-F238E27FC236}">
                <a16:creationId xmlns:a16="http://schemas.microsoft.com/office/drawing/2014/main" xmlns="" id="{3722D614-E3E3-43C1-9DE0-34347C5B9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BC00A16-D5FC-4F85-B872-8C4D658DA651}"/>
              </a:ext>
            </a:extLst>
          </p:cNvPr>
          <p:cNvSpPr>
            <a:spLocks noGrp="1"/>
          </p:cNvSpPr>
          <p:nvPr>
            <p:ph type="sldNum" sz="quarter" idx="12"/>
          </p:nvPr>
        </p:nvSpPr>
        <p:spPr/>
        <p:txBody>
          <a:bodyPr/>
          <a:lstStyle/>
          <a:p>
            <a:fld id="{00ACC793-D879-4A72-AB4C-25BC676A92D0}" type="slidenum">
              <a:rPr lang="en-US" smtClean="0"/>
              <a:t>‹#›</a:t>
            </a:fld>
            <a:endParaRPr lang="en-US"/>
          </a:p>
        </p:txBody>
      </p:sp>
      <p:pic>
        <p:nvPicPr>
          <p:cNvPr id="8" name="Picture 7">
            <a:extLst>
              <a:ext uri="{FF2B5EF4-FFF2-40B4-BE49-F238E27FC236}">
                <a16:creationId xmlns:a16="http://schemas.microsoft.com/office/drawing/2014/main" xmlns="" id="{67EDC16D-9121-4FF0-9D22-B0BF83CE5E1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91750" y="195391"/>
            <a:ext cx="1847850" cy="574332"/>
          </a:xfrm>
          <a:prstGeom prst="rect">
            <a:avLst/>
          </a:prstGeom>
        </p:spPr>
      </p:pic>
    </p:spTree>
    <p:extLst>
      <p:ext uri="{BB962C8B-B14F-4D97-AF65-F5344CB8AC3E}">
        <p14:creationId xmlns:p14="http://schemas.microsoft.com/office/powerpoint/2010/main" val="1495279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89B804-CA0E-4715-91B8-DDF66053840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EF1D0F71-26EF-4D7B-8C87-175439B55155}"/>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ED029A36-E0B8-4296-B0C9-D3EE5AC8359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EA13504B-391D-4FDF-8408-A4027FD5A489}"/>
              </a:ext>
            </a:extLst>
          </p:cNvPr>
          <p:cNvSpPr>
            <a:spLocks noGrp="1"/>
          </p:cNvSpPr>
          <p:nvPr>
            <p:ph type="dt" sz="half" idx="10"/>
          </p:nvPr>
        </p:nvSpPr>
        <p:spPr/>
        <p:txBody>
          <a:bodyPr/>
          <a:lstStyle/>
          <a:p>
            <a:fld id="{E2B80ABF-342E-4D9A-8698-78CCA2037F6B}" type="datetime1">
              <a:rPr lang="en-US" smtClean="0"/>
              <a:t>11/13/2019</a:t>
            </a:fld>
            <a:endParaRPr lang="en-US"/>
          </a:p>
        </p:txBody>
      </p:sp>
      <p:sp>
        <p:nvSpPr>
          <p:cNvPr id="6" name="Footer Placeholder 5">
            <a:extLst>
              <a:ext uri="{FF2B5EF4-FFF2-40B4-BE49-F238E27FC236}">
                <a16:creationId xmlns:a16="http://schemas.microsoft.com/office/drawing/2014/main" xmlns="" id="{2E0D6EAE-478E-46C1-8D07-786C3B0212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65FB8A9-1B47-4AF2-BAC4-B3763A981A59}"/>
              </a:ext>
            </a:extLst>
          </p:cNvPr>
          <p:cNvSpPr>
            <a:spLocks noGrp="1"/>
          </p:cNvSpPr>
          <p:nvPr>
            <p:ph type="sldNum" sz="quarter" idx="12"/>
          </p:nvPr>
        </p:nvSpPr>
        <p:spPr/>
        <p:txBody>
          <a:bodyPr/>
          <a:lstStyle/>
          <a:p>
            <a:fld id="{00ACC793-D879-4A72-AB4C-25BC676A92D0}" type="slidenum">
              <a:rPr lang="en-US" smtClean="0"/>
              <a:t>‹#›</a:t>
            </a:fld>
            <a:endParaRPr lang="en-US"/>
          </a:p>
        </p:txBody>
      </p:sp>
    </p:spTree>
    <p:extLst>
      <p:ext uri="{BB962C8B-B14F-4D97-AF65-F5344CB8AC3E}">
        <p14:creationId xmlns:p14="http://schemas.microsoft.com/office/powerpoint/2010/main" val="225654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827C04-3EC7-4F28-BAE1-12130B26A4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4D093D9-2164-4A1E-9415-4BAC628CA1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AE6E527-0210-4543-8E5C-42B123E1685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96FA22B-BC9B-47EC-A1D0-B0E1DC6B72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9328F29D-DEFE-414D-AD15-057C51B46A6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7A68581-1AB5-4C6F-8D71-7794B06CE224}"/>
              </a:ext>
            </a:extLst>
          </p:cNvPr>
          <p:cNvSpPr>
            <a:spLocks noGrp="1"/>
          </p:cNvSpPr>
          <p:nvPr>
            <p:ph type="dt" sz="half" idx="10"/>
          </p:nvPr>
        </p:nvSpPr>
        <p:spPr/>
        <p:txBody>
          <a:bodyPr/>
          <a:lstStyle/>
          <a:p>
            <a:fld id="{34A637FC-F1C3-434E-8068-DA2C56C04382}" type="datetime1">
              <a:rPr lang="en-US" smtClean="0"/>
              <a:t>11/13/2019</a:t>
            </a:fld>
            <a:endParaRPr lang="en-US"/>
          </a:p>
        </p:txBody>
      </p:sp>
      <p:sp>
        <p:nvSpPr>
          <p:cNvPr id="8" name="Footer Placeholder 7">
            <a:extLst>
              <a:ext uri="{FF2B5EF4-FFF2-40B4-BE49-F238E27FC236}">
                <a16:creationId xmlns:a16="http://schemas.microsoft.com/office/drawing/2014/main" xmlns="" id="{8E183992-B31F-4912-82A2-8E1DEF45AB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2EACBF83-0FF1-4889-AB27-690DC0667C75}"/>
              </a:ext>
            </a:extLst>
          </p:cNvPr>
          <p:cNvSpPr>
            <a:spLocks noGrp="1"/>
          </p:cNvSpPr>
          <p:nvPr>
            <p:ph type="sldNum" sz="quarter" idx="12"/>
          </p:nvPr>
        </p:nvSpPr>
        <p:spPr/>
        <p:txBody>
          <a:bodyPr/>
          <a:lstStyle/>
          <a:p>
            <a:fld id="{00ACC793-D879-4A72-AB4C-25BC676A92D0}" type="slidenum">
              <a:rPr lang="en-US" smtClean="0"/>
              <a:t>‹#›</a:t>
            </a:fld>
            <a:endParaRPr lang="en-US"/>
          </a:p>
        </p:txBody>
      </p:sp>
    </p:spTree>
    <p:extLst>
      <p:ext uri="{BB962C8B-B14F-4D97-AF65-F5344CB8AC3E}">
        <p14:creationId xmlns:p14="http://schemas.microsoft.com/office/powerpoint/2010/main" val="571514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7D0004-8048-4C25-B8F8-07A1730EA8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EC3502E0-656B-43CE-AF5A-A3132CD36C42}"/>
              </a:ext>
            </a:extLst>
          </p:cNvPr>
          <p:cNvSpPr>
            <a:spLocks noGrp="1"/>
          </p:cNvSpPr>
          <p:nvPr>
            <p:ph type="dt" sz="half" idx="10"/>
          </p:nvPr>
        </p:nvSpPr>
        <p:spPr/>
        <p:txBody>
          <a:bodyPr/>
          <a:lstStyle/>
          <a:p>
            <a:fld id="{C597C90B-B7C8-4B33-B5E4-E0E0BE24E083}" type="datetime1">
              <a:rPr lang="en-US" smtClean="0"/>
              <a:t>11/13/2019</a:t>
            </a:fld>
            <a:endParaRPr lang="en-US"/>
          </a:p>
        </p:txBody>
      </p:sp>
      <p:sp>
        <p:nvSpPr>
          <p:cNvPr id="4" name="Footer Placeholder 3">
            <a:extLst>
              <a:ext uri="{FF2B5EF4-FFF2-40B4-BE49-F238E27FC236}">
                <a16:creationId xmlns:a16="http://schemas.microsoft.com/office/drawing/2014/main" xmlns="" id="{D40616CD-5B81-458E-91A9-A1975C073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21740430-B88B-4F73-B297-503DF6564F50}"/>
              </a:ext>
            </a:extLst>
          </p:cNvPr>
          <p:cNvSpPr>
            <a:spLocks noGrp="1"/>
          </p:cNvSpPr>
          <p:nvPr>
            <p:ph type="sldNum" sz="quarter" idx="12"/>
          </p:nvPr>
        </p:nvSpPr>
        <p:spPr/>
        <p:txBody>
          <a:bodyPr/>
          <a:lstStyle/>
          <a:p>
            <a:fld id="{00ACC793-D879-4A72-AB4C-25BC676A92D0}" type="slidenum">
              <a:rPr lang="en-US" smtClean="0"/>
              <a:t>‹#›</a:t>
            </a:fld>
            <a:endParaRPr lang="en-US"/>
          </a:p>
        </p:txBody>
      </p:sp>
    </p:spTree>
    <p:extLst>
      <p:ext uri="{BB962C8B-B14F-4D97-AF65-F5344CB8AC3E}">
        <p14:creationId xmlns:p14="http://schemas.microsoft.com/office/powerpoint/2010/main" val="3531772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DB7925E-9708-47A3-94C4-3F05302418A9}"/>
              </a:ext>
            </a:extLst>
          </p:cNvPr>
          <p:cNvSpPr>
            <a:spLocks noGrp="1"/>
          </p:cNvSpPr>
          <p:nvPr>
            <p:ph type="dt" sz="half" idx="10"/>
          </p:nvPr>
        </p:nvSpPr>
        <p:spPr/>
        <p:txBody>
          <a:bodyPr/>
          <a:lstStyle/>
          <a:p>
            <a:fld id="{72FF57F7-0E17-4650-8E00-A8BEE6D33429}" type="datetime1">
              <a:rPr lang="en-US" smtClean="0"/>
              <a:t>11/13/2019</a:t>
            </a:fld>
            <a:endParaRPr lang="en-US"/>
          </a:p>
        </p:txBody>
      </p:sp>
      <p:sp>
        <p:nvSpPr>
          <p:cNvPr id="3" name="Footer Placeholder 2">
            <a:extLst>
              <a:ext uri="{FF2B5EF4-FFF2-40B4-BE49-F238E27FC236}">
                <a16:creationId xmlns:a16="http://schemas.microsoft.com/office/drawing/2014/main" xmlns="" id="{30CF5E50-9313-497F-A267-821357BF9C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98CA3E51-50A3-4C6F-A9BF-322026482811}"/>
              </a:ext>
            </a:extLst>
          </p:cNvPr>
          <p:cNvSpPr>
            <a:spLocks noGrp="1"/>
          </p:cNvSpPr>
          <p:nvPr>
            <p:ph type="sldNum" sz="quarter" idx="12"/>
          </p:nvPr>
        </p:nvSpPr>
        <p:spPr/>
        <p:txBody>
          <a:bodyPr/>
          <a:lstStyle/>
          <a:p>
            <a:fld id="{00ACC793-D879-4A72-AB4C-25BC676A92D0}" type="slidenum">
              <a:rPr lang="en-US" smtClean="0"/>
              <a:t>‹#›</a:t>
            </a:fld>
            <a:endParaRPr lang="en-US"/>
          </a:p>
        </p:txBody>
      </p:sp>
    </p:spTree>
    <p:extLst>
      <p:ext uri="{BB962C8B-B14F-4D97-AF65-F5344CB8AC3E}">
        <p14:creationId xmlns:p14="http://schemas.microsoft.com/office/powerpoint/2010/main" val="2343893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085EBA-46CC-4A78-B228-0601DE9AC7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F8163413-CE29-43E4-A9EB-42BA54B855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90AB35C0-8A0F-42CC-A17F-CE582A8F06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E63230-2E2C-4193-8506-001A379FA4E1}"/>
              </a:ext>
            </a:extLst>
          </p:cNvPr>
          <p:cNvSpPr>
            <a:spLocks noGrp="1"/>
          </p:cNvSpPr>
          <p:nvPr>
            <p:ph type="dt" sz="half" idx="10"/>
          </p:nvPr>
        </p:nvSpPr>
        <p:spPr/>
        <p:txBody>
          <a:bodyPr/>
          <a:lstStyle/>
          <a:p>
            <a:fld id="{3C17E57E-7478-4C94-AA90-D579E24ED401}" type="datetime1">
              <a:rPr lang="en-US" smtClean="0"/>
              <a:t>11/13/2019</a:t>
            </a:fld>
            <a:endParaRPr lang="en-US"/>
          </a:p>
        </p:txBody>
      </p:sp>
      <p:sp>
        <p:nvSpPr>
          <p:cNvPr id="6" name="Footer Placeholder 5">
            <a:extLst>
              <a:ext uri="{FF2B5EF4-FFF2-40B4-BE49-F238E27FC236}">
                <a16:creationId xmlns:a16="http://schemas.microsoft.com/office/drawing/2014/main" xmlns="" id="{7E722E08-7A49-4A08-88CC-E41689EB6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C6F7731-A4D0-4938-9C20-1FA457097D7A}"/>
              </a:ext>
            </a:extLst>
          </p:cNvPr>
          <p:cNvSpPr>
            <a:spLocks noGrp="1"/>
          </p:cNvSpPr>
          <p:nvPr>
            <p:ph type="sldNum" sz="quarter" idx="12"/>
          </p:nvPr>
        </p:nvSpPr>
        <p:spPr/>
        <p:txBody>
          <a:bodyPr/>
          <a:lstStyle/>
          <a:p>
            <a:fld id="{00ACC793-D879-4A72-AB4C-25BC676A92D0}" type="slidenum">
              <a:rPr lang="en-US" smtClean="0"/>
              <a:t>‹#›</a:t>
            </a:fld>
            <a:endParaRPr lang="en-US"/>
          </a:p>
        </p:txBody>
      </p:sp>
    </p:spTree>
    <p:extLst>
      <p:ext uri="{BB962C8B-B14F-4D97-AF65-F5344CB8AC3E}">
        <p14:creationId xmlns:p14="http://schemas.microsoft.com/office/powerpoint/2010/main" val="852187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F98E41-6A7E-4C64-A319-1A66F6540E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A04862E6-3922-4311-BD1F-451F2FCB9A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E50B1D84-9142-41F9-8D5F-5D90399694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FF60923D-7849-4755-9284-D6C65F54C4A3}"/>
              </a:ext>
            </a:extLst>
          </p:cNvPr>
          <p:cNvSpPr>
            <a:spLocks noGrp="1"/>
          </p:cNvSpPr>
          <p:nvPr>
            <p:ph type="dt" sz="half" idx="10"/>
          </p:nvPr>
        </p:nvSpPr>
        <p:spPr/>
        <p:txBody>
          <a:bodyPr/>
          <a:lstStyle/>
          <a:p>
            <a:fld id="{572D1476-41CE-472F-9645-C04AA163B6D1}" type="datetime1">
              <a:rPr lang="en-US" smtClean="0"/>
              <a:t>11/13/2019</a:t>
            </a:fld>
            <a:endParaRPr lang="en-US"/>
          </a:p>
        </p:txBody>
      </p:sp>
      <p:sp>
        <p:nvSpPr>
          <p:cNvPr id="6" name="Footer Placeholder 5">
            <a:extLst>
              <a:ext uri="{FF2B5EF4-FFF2-40B4-BE49-F238E27FC236}">
                <a16:creationId xmlns:a16="http://schemas.microsoft.com/office/drawing/2014/main" xmlns="" id="{080E5D7E-22DA-4C50-88A9-63C012C5E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909F8DE-F403-4FBF-A2D7-4847A719B850}"/>
              </a:ext>
            </a:extLst>
          </p:cNvPr>
          <p:cNvSpPr>
            <a:spLocks noGrp="1"/>
          </p:cNvSpPr>
          <p:nvPr>
            <p:ph type="sldNum" sz="quarter" idx="12"/>
          </p:nvPr>
        </p:nvSpPr>
        <p:spPr/>
        <p:txBody>
          <a:bodyPr/>
          <a:lstStyle/>
          <a:p>
            <a:fld id="{00ACC793-D879-4A72-AB4C-25BC676A92D0}" type="slidenum">
              <a:rPr lang="en-US" smtClean="0"/>
              <a:t>‹#›</a:t>
            </a:fld>
            <a:endParaRPr lang="en-US"/>
          </a:p>
        </p:txBody>
      </p:sp>
    </p:spTree>
    <p:extLst>
      <p:ext uri="{BB962C8B-B14F-4D97-AF65-F5344CB8AC3E}">
        <p14:creationId xmlns:p14="http://schemas.microsoft.com/office/powerpoint/2010/main" val="2002832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AFD08FA-C501-480C-A5A2-197C2D36B5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9E11B535-2F2E-4AF5-B9E0-F9F0996344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E126374-5C98-4A98-B6DD-2D5769233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CC7EE315-E22C-4A85-AAD6-77B354753C89}" type="datetime1">
              <a:rPr lang="en-US" smtClean="0"/>
              <a:t>11/13/2019</a:t>
            </a:fld>
            <a:endParaRPr lang="en-US"/>
          </a:p>
        </p:txBody>
      </p:sp>
      <p:sp>
        <p:nvSpPr>
          <p:cNvPr id="5" name="Footer Placeholder 4">
            <a:extLst>
              <a:ext uri="{FF2B5EF4-FFF2-40B4-BE49-F238E27FC236}">
                <a16:creationId xmlns:a16="http://schemas.microsoft.com/office/drawing/2014/main" xmlns="" id="{A7048147-6C3C-4929-B440-8EC20F2DF6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xmlns="" id="{CC6CC3B8-56E5-4409-B161-830C99F4C5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00ACC793-D879-4A72-AB4C-25BC676A92D0}" type="slidenum">
              <a:rPr lang="en-US" smtClean="0"/>
              <a:pPr/>
              <a:t>‹#›</a:t>
            </a:fld>
            <a:endParaRPr lang="en-US"/>
          </a:p>
        </p:txBody>
      </p:sp>
      <p:pic>
        <p:nvPicPr>
          <p:cNvPr id="8" name="Picture 7">
            <a:extLst>
              <a:ext uri="{FF2B5EF4-FFF2-40B4-BE49-F238E27FC236}">
                <a16:creationId xmlns:a16="http://schemas.microsoft.com/office/drawing/2014/main" xmlns="" id="{A95FEB49-65A5-47AA-AB61-1FACC1CC72EE}"/>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191750" y="195391"/>
            <a:ext cx="1847850" cy="574332"/>
          </a:xfrm>
          <a:prstGeom prst="rect">
            <a:avLst/>
          </a:prstGeom>
        </p:spPr>
      </p:pic>
    </p:spTree>
    <p:extLst>
      <p:ext uri="{BB962C8B-B14F-4D97-AF65-F5344CB8AC3E}">
        <p14:creationId xmlns:p14="http://schemas.microsoft.com/office/powerpoint/2010/main" val="3076885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datavizcatalogue.com/"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228857ED-4521-4FE3-959E-034C382BE8AA}"/>
              </a:ext>
            </a:extLst>
          </p:cNvPr>
          <p:cNvSpPr>
            <a:spLocks noGrp="1"/>
          </p:cNvSpPr>
          <p:nvPr>
            <p:ph type="subTitle" idx="1"/>
          </p:nvPr>
        </p:nvSpPr>
        <p:spPr>
          <a:xfrm>
            <a:off x="1414818" y="5711031"/>
            <a:ext cx="9144000" cy="1655762"/>
          </a:xfrm>
        </p:spPr>
        <p:txBody>
          <a:bodyPr/>
          <a:lstStyle/>
          <a:p>
            <a:r>
              <a:rPr lang="en-US" dirty="0"/>
              <a:t>AI Academy Vietnam</a:t>
            </a:r>
          </a:p>
        </p:txBody>
      </p:sp>
      <p:sp>
        <p:nvSpPr>
          <p:cNvPr id="4" name="Slide Number Placeholder 3">
            <a:extLst>
              <a:ext uri="{FF2B5EF4-FFF2-40B4-BE49-F238E27FC236}">
                <a16:creationId xmlns:a16="http://schemas.microsoft.com/office/drawing/2014/main" xmlns="" id="{26A9D9FA-D3EC-486D-A2FA-BA6C5D6DEB65}"/>
              </a:ext>
            </a:extLst>
          </p:cNvPr>
          <p:cNvSpPr>
            <a:spLocks noGrp="1"/>
          </p:cNvSpPr>
          <p:nvPr>
            <p:ph type="sldNum" sz="quarter" idx="12"/>
          </p:nvPr>
        </p:nvSpPr>
        <p:spPr/>
        <p:txBody>
          <a:bodyPr/>
          <a:lstStyle/>
          <a:p>
            <a:fld id="{00ACC793-D879-4A72-AB4C-25BC676A92D0}" type="slidenum">
              <a:rPr lang="en-US" smtClean="0"/>
              <a:pPr/>
              <a:t>1</a:t>
            </a:fld>
            <a:endParaRPr lang="en-US"/>
          </a:p>
        </p:txBody>
      </p:sp>
      <p:sp>
        <p:nvSpPr>
          <p:cNvPr id="7" name="Title 1">
            <a:extLst>
              <a:ext uri="{FF2B5EF4-FFF2-40B4-BE49-F238E27FC236}">
                <a16:creationId xmlns:a16="http://schemas.microsoft.com/office/drawing/2014/main" xmlns="" id="{B820AEC0-4960-4BF3-9A72-1C30D7848550}"/>
              </a:ext>
            </a:extLst>
          </p:cNvPr>
          <p:cNvSpPr txBox="1">
            <a:spLocks/>
          </p:cNvSpPr>
          <p:nvPr/>
        </p:nvSpPr>
        <p:spPr>
          <a:xfrm>
            <a:off x="1524000" y="1122363"/>
            <a:ext cx="9144000" cy="43094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bg1"/>
                </a:solidFill>
                <a:latin typeface="Arial" panose="020B0604020202020204" pitchFamily="34" charset="0"/>
                <a:ea typeface="+mj-ea"/>
                <a:cs typeface="Arial" panose="020B0604020202020204" pitchFamily="34" charset="0"/>
              </a:defRPr>
            </a:lvl1pPr>
          </a:lstStyle>
          <a:p>
            <a:r>
              <a:rPr lang="en-US" sz="4400" smtClean="0">
                <a:latin typeface="Times New Roman" panose="02020603050405020304" pitchFamily="18" charset="0"/>
                <a:cs typeface="Times New Roman" panose="02020603050405020304" pitchFamily="18" charset="0"/>
              </a:rPr>
              <a:t>DATA </a:t>
            </a:r>
            <a:r>
              <a:rPr lang="en-US" sz="4400" dirty="0" smtClean="0">
                <a:latin typeface="Times New Roman" panose="02020603050405020304" pitchFamily="18" charset="0"/>
                <a:cs typeface="Times New Roman" panose="02020603050405020304" pitchFamily="18" charset="0"/>
              </a:rPr>
              <a:t>VISUALIZATION</a:t>
            </a:r>
            <a:br>
              <a:rPr lang="en-US" sz="44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sz="4800" dirty="0" smtClean="0">
                <a:latin typeface="Times New Roman" panose="02020603050405020304" pitchFamily="18" charset="0"/>
                <a:cs typeface="Times New Roman" panose="02020603050405020304" pitchFamily="18" charset="0"/>
              </a:rPr>
              <a:t>TRỰC QUAN </a:t>
            </a:r>
            <a:r>
              <a:rPr lang="en-US" sz="4800" smtClean="0">
                <a:latin typeface="Times New Roman" panose="02020603050405020304" pitchFamily="18" charset="0"/>
                <a:cs typeface="Times New Roman" panose="02020603050405020304" pitchFamily="18" charset="0"/>
              </a:rPr>
              <a:t>HÓA DỮ LIỆU</a:t>
            </a:r>
            <a:r>
              <a:rPr lang="en-US" sz="4800" dirty="0" smtClean="0">
                <a:latin typeface="Times New Roman" panose="02020603050405020304" pitchFamily="18" charset="0"/>
                <a:cs typeface="Times New Roman" panose="02020603050405020304" pitchFamily="18" charset="0"/>
              </a:rPr>
              <a:t/>
            </a:r>
            <a:br>
              <a:rPr lang="en-US" sz="48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sz="4800" smtClean="0">
                <a:latin typeface="Times New Roman" panose="02020603050405020304" pitchFamily="18" charset="0"/>
                <a:cs typeface="Times New Roman" panose="02020603050405020304" pitchFamily="18" charset="0"/>
              </a:rPr>
              <a:t>BÀI 7: SẮP XẾP BẢNG</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41630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Dữ</a:t>
            </a:r>
            <a:r>
              <a:rPr lang="en-US" dirty="0" smtClean="0"/>
              <a:t> </a:t>
            </a:r>
            <a:r>
              <a:rPr lang="en-US" dirty="0" err="1" smtClean="0"/>
              <a:t>liệu</a:t>
            </a:r>
            <a:r>
              <a:rPr lang="en-US" dirty="0" smtClean="0"/>
              <a:t> 2D: </a:t>
            </a:r>
            <a:r>
              <a:rPr lang="en-US" dirty="0" err="1" smtClean="0"/>
              <a:t>Tương</a:t>
            </a:r>
            <a:r>
              <a:rPr lang="en-US" dirty="0" smtClean="0"/>
              <a:t> </a:t>
            </a:r>
            <a:r>
              <a:rPr lang="en-US" dirty="0" err="1" smtClean="0"/>
              <a:t>quan</a:t>
            </a:r>
            <a:r>
              <a:rPr lang="en-US" dirty="0" smtClean="0"/>
              <a:t> </a:t>
            </a:r>
            <a:r>
              <a:rPr lang="en-US" dirty="0" err="1" smtClean="0"/>
              <a:t>tuyến</a:t>
            </a:r>
            <a:r>
              <a:rPr lang="en-US" dirty="0" smtClean="0"/>
              <a:t> </a:t>
            </a:r>
            <a:r>
              <a:rPr lang="en-US" dirty="0" err="1" smtClean="0"/>
              <a:t>tính</a:t>
            </a:r>
            <a:endParaRPr lang="en-US" dirty="0"/>
          </a:p>
        </p:txBody>
      </p:sp>
      <p:pic>
        <p:nvPicPr>
          <p:cNvPr id="5" name="Content Placeholder 4"/>
          <p:cNvPicPr>
            <a:picLocks noGrp="1" noChangeAspect="1"/>
          </p:cNvPicPr>
          <p:nvPr>
            <p:ph idx="1"/>
          </p:nvPr>
        </p:nvPicPr>
        <p:blipFill>
          <a:blip r:embed="rId2"/>
          <a:stretch>
            <a:fillRect/>
          </a:stretch>
        </p:blipFill>
        <p:spPr>
          <a:xfrm>
            <a:off x="838200" y="2163935"/>
            <a:ext cx="4143375" cy="3267075"/>
          </a:xfrm>
          <a:prstGeom prst="rect">
            <a:avLst/>
          </a:prstGeom>
        </p:spPr>
      </p:pic>
      <p:sp>
        <p:nvSpPr>
          <p:cNvPr id="4" name="Slide Number Placeholder 3"/>
          <p:cNvSpPr>
            <a:spLocks noGrp="1"/>
          </p:cNvSpPr>
          <p:nvPr>
            <p:ph type="sldNum" sz="quarter" idx="12"/>
          </p:nvPr>
        </p:nvSpPr>
        <p:spPr/>
        <p:txBody>
          <a:bodyPr/>
          <a:lstStyle/>
          <a:p>
            <a:fld id="{00ACC793-D879-4A72-AB4C-25BC676A92D0}" type="slidenum">
              <a:rPr lang="en-US" smtClean="0"/>
              <a:t>10</a:t>
            </a:fld>
            <a:endParaRPr lang="en-US"/>
          </a:p>
        </p:txBody>
      </p:sp>
      <p:pic>
        <p:nvPicPr>
          <p:cNvPr id="6" name="Picture 5"/>
          <p:cNvPicPr>
            <a:picLocks noChangeAspect="1"/>
          </p:cNvPicPr>
          <p:nvPr/>
        </p:nvPicPr>
        <p:blipFill>
          <a:blip r:embed="rId3"/>
          <a:stretch>
            <a:fillRect/>
          </a:stretch>
        </p:blipFill>
        <p:spPr>
          <a:xfrm>
            <a:off x="6108090" y="2163935"/>
            <a:ext cx="4276725" cy="3333750"/>
          </a:xfrm>
          <a:prstGeom prst="rect">
            <a:avLst/>
          </a:prstGeom>
        </p:spPr>
      </p:pic>
    </p:spTree>
    <p:extLst>
      <p:ext uri="{BB962C8B-B14F-4D97-AF65-F5344CB8AC3E}">
        <p14:creationId xmlns:p14="http://schemas.microsoft.com/office/powerpoint/2010/main" val="51007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Tách</a:t>
            </a:r>
            <a:r>
              <a:rPr lang="en-US" dirty="0" smtClean="0"/>
              <a:t> </a:t>
            </a:r>
            <a:r>
              <a:rPr lang="en-US" dirty="0" err="1" smtClean="0"/>
              <a:t>biệt</a:t>
            </a:r>
            <a:r>
              <a:rPr lang="en-US" dirty="0" smtClean="0"/>
              <a:t>, </a:t>
            </a:r>
            <a:r>
              <a:rPr lang="en-US" dirty="0" err="1" smtClean="0"/>
              <a:t>thứ</a:t>
            </a:r>
            <a:r>
              <a:rPr lang="en-US" dirty="0" smtClean="0"/>
              <a:t> </a:t>
            </a:r>
            <a:r>
              <a:rPr lang="en-US" dirty="0" err="1" smtClean="0"/>
              <a:t>tự</a:t>
            </a:r>
            <a:r>
              <a:rPr lang="en-US" dirty="0" smtClean="0"/>
              <a:t>, </a:t>
            </a:r>
            <a:r>
              <a:rPr lang="en-US" dirty="0" err="1" smtClean="0"/>
              <a:t>căn</a:t>
            </a:r>
            <a:r>
              <a:rPr lang="en-US" dirty="0" smtClean="0"/>
              <a:t> </a:t>
            </a:r>
            <a:r>
              <a:rPr lang="en-US" dirty="0" err="1" smtClean="0"/>
              <a:t>chỉnh</a:t>
            </a:r>
            <a:r>
              <a:rPr lang="en-US" dirty="0" smtClean="0"/>
              <a:t>: </a:t>
            </a:r>
            <a:r>
              <a:rPr lang="en-US" dirty="0" err="1" smtClean="0"/>
              <a:t>Định</a:t>
            </a:r>
            <a:r>
              <a:rPr lang="en-US" dirty="0" smtClean="0"/>
              <a:t> </a:t>
            </a:r>
            <a:r>
              <a:rPr lang="en-US" dirty="0" err="1" smtClean="0"/>
              <a:t>danh</a:t>
            </a:r>
            <a:endParaRPr lang="en-US" dirty="0"/>
          </a:p>
        </p:txBody>
      </p:sp>
      <p:sp>
        <p:nvSpPr>
          <p:cNvPr id="3" name="Content Placeholder 2"/>
          <p:cNvSpPr>
            <a:spLocks noGrp="1"/>
          </p:cNvSpPr>
          <p:nvPr>
            <p:ph idx="1"/>
          </p:nvPr>
        </p:nvSpPr>
        <p:spPr/>
        <p:txBody>
          <a:bodyPr/>
          <a:lstStyle/>
          <a:p>
            <a:r>
              <a:rPr lang="en-US" dirty="0" err="1" smtClean="0"/>
              <a:t>Mã</a:t>
            </a:r>
            <a:r>
              <a:rPr lang="en-US" dirty="0" smtClean="0"/>
              <a:t> </a:t>
            </a:r>
            <a:r>
              <a:rPr lang="en-US" dirty="0" err="1" smtClean="0"/>
              <a:t>hóa</a:t>
            </a:r>
            <a:r>
              <a:rPr lang="en-US" dirty="0" smtClean="0"/>
              <a:t> </a:t>
            </a:r>
            <a:r>
              <a:rPr lang="en-US" dirty="0" err="1" smtClean="0"/>
              <a:t>thuộc</a:t>
            </a:r>
            <a:r>
              <a:rPr lang="en-US" dirty="0" smtClean="0"/>
              <a:t> </a:t>
            </a:r>
            <a:r>
              <a:rPr lang="en-US" dirty="0" err="1" smtClean="0"/>
              <a:t>tính</a:t>
            </a:r>
            <a:r>
              <a:rPr lang="en-US" dirty="0" smtClean="0"/>
              <a:t> </a:t>
            </a:r>
            <a:r>
              <a:rPr lang="en-US" dirty="0" err="1" smtClean="0"/>
              <a:t>định</a:t>
            </a:r>
            <a:r>
              <a:rPr lang="en-US" dirty="0" smtClean="0"/>
              <a:t> </a:t>
            </a:r>
            <a:r>
              <a:rPr lang="en-US" dirty="0" err="1" smtClean="0"/>
              <a:t>danh</a:t>
            </a:r>
            <a:r>
              <a:rPr lang="en-US" dirty="0" smtClean="0"/>
              <a:t> </a:t>
            </a:r>
            <a:r>
              <a:rPr lang="en-US" dirty="0" err="1" smtClean="0"/>
              <a:t>trong</a:t>
            </a:r>
            <a:r>
              <a:rPr lang="en-US" dirty="0" smtClean="0"/>
              <a:t> không </a:t>
            </a:r>
            <a:r>
              <a:rPr lang="en-US" dirty="0" err="1" smtClean="0"/>
              <a:t>gian</a:t>
            </a:r>
            <a:r>
              <a:rPr lang="en-US" dirty="0" smtClean="0"/>
              <a:t> </a:t>
            </a:r>
            <a:r>
              <a:rPr lang="en-US" dirty="0" err="1" smtClean="0"/>
              <a:t>trực</a:t>
            </a:r>
            <a:r>
              <a:rPr lang="en-US" dirty="0" smtClean="0"/>
              <a:t> </a:t>
            </a:r>
            <a:r>
              <a:rPr lang="en-US" dirty="0" err="1" smtClean="0"/>
              <a:t>quan</a:t>
            </a:r>
            <a:r>
              <a:rPr lang="en-US" dirty="0" smtClean="0"/>
              <a:t> </a:t>
            </a:r>
            <a:r>
              <a:rPr lang="en-US" dirty="0" err="1" smtClean="0"/>
              <a:t>khó</a:t>
            </a:r>
            <a:r>
              <a:rPr lang="en-US" dirty="0" smtClean="0"/>
              <a:t> </a:t>
            </a:r>
            <a:r>
              <a:rPr lang="en-US" dirty="0" err="1" smtClean="0"/>
              <a:t>hơn</a:t>
            </a:r>
            <a:r>
              <a:rPr lang="en-US" dirty="0" smtClean="0"/>
              <a:t> </a:t>
            </a:r>
            <a:r>
              <a:rPr lang="en-US" dirty="0" err="1" smtClean="0"/>
              <a:t>thuộc</a:t>
            </a:r>
            <a:r>
              <a:rPr lang="en-US" dirty="0" smtClean="0"/>
              <a:t> </a:t>
            </a:r>
            <a:r>
              <a:rPr lang="en-US" dirty="0" err="1" smtClean="0"/>
              <a:t>tính</a:t>
            </a:r>
            <a:r>
              <a:rPr lang="en-US" dirty="0" smtClean="0"/>
              <a:t> </a:t>
            </a:r>
            <a:r>
              <a:rPr lang="en-US" dirty="0" err="1" smtClean="0"/>
              <a:t>định</a:t>
            </a:r>
            <a:r>
              <a:rPr lang="en-US" dirty="0" smtClean="0"/>
              <a:t> </a:t>
            </a:r>
            <a:r>
              <a:rPr lang="en-US" dirty="0" err="1" smtClean="0"/>
              <a:t>lượng</a:t>
            </a:r>
            <a:endParaRPr lang="en-US" dirty="0" smtClean="0"/>
          </a:p>
          <a:p>
            <a:pPr lvl="1"/>
            <a:r>
              <a:rPr lang="en-US" dirty="0" smtClean="0"/>
              <a:t>Không </a:t>
            </a:r>
            <a:r>
              <a:rPr lang="en-US" dirty="0" err="1" smtClean="0"/>
              <a:t>gian</a:t>
            </a:r>
            <a:r>
              <a:rPr lang="en-US" dirty="0" smtClean="0"/>
              <a:t> </a:t>
            </a:r>
            <a:r>
              <a:rPr lang="en-US" dirty="0" err="1" smtClean="0"/>
              <a:t>có</a:t>
            </a:r>
            <a:r>
              <a:rPr lang="en-US" dirty="0" smtClean="0"/>
              <a:t> </a:t>
            </a:r>
            <a:r>
              <a:rPr lang="en-US" dirty="0" err="1" smtClean="0"/>
              <a:t>đo</a:t>
            </a:r>
            <a:r>
              <a:rPr lang="en-US" dirty="0" smtClean="0"/>
              <a:t> </a:t>
            </a:r>
            <a:r>
              <a:rPr lang="en-US" dirty="0" err="1" smtClean="0"/>
              <a:t>về</a:t>
            </a:r>
            <a:r>
              <a:rPr lang="en-US" dirty="0" smtClean="0"/>
              <a:t> </a:t>
            </a:r>
            <a:r>
              <a:rPr lang="en-US" dirty="0" err="1" smtClean="0"/>
              <a:t>thứ</a:t>
            </a:r>
            <a:r>
              <a:rPr lang="en-US" dirty="0" smtClean="0"/>
              <a:t> </a:t>
            </a:r>
            <a:r>
              <a:rPr lang="en-US" dirty="0" err="1" smtClean="0"/>
              <a:t>tự</a:t>
            </a:r>
            <a:endParaRPr lang="en-US" dirty="0" smtClean="0"/>
          </a:p>
          <a:p>
            <a:pPr lvl="1"/>
            <a:r>
              <a:rPr lang="en-US" dirty="0" err="1" smtClean="0"/>
              <a:t>Định</a:t>
            </a:r>
            <a:r>
              <a:rPr lang="en-US" dirty="0" smtClean="0"/>
              <a:t> </a:t>
            </a:r>
            <a:r>
              <a:rPr lang="en-US" dirty="0" err="1" smtClean="0"/>
              <a:t>danh</a:t>
            </a:r>
            <a:r>
              <a:rPr lang="en-US" dirty="0" smtClean="0"/>
              <a:t> không </a:t>
            </a:r>
            <a:r>
              <a:rPr lang="en-US" dirty="0" err="1" smtClean="0"/>
              <a:t>có</a:t>
            </a:r>
            <a:r>
              <a:rPr lang="en-US" dirty="0" smtClean="0"/>
              <a:t> </a:t>
            </a:r>
            <a:r>
              <a:rPr lang="en-US" dirty="0" err="1" smtClean="0"/>
              <a:t>thứ</a:t>
            </a:r>
            <a:r>
              <a:rPr lang="en-US" dirty="0" smtClean="0"/>
              <a:t> </a:t>
            </a:r>
            <a:r>
              <a:rPr lang="en-US" dirty="0" err="1" smtClean="0"/>
              <a:t>tự</a:t>
            </a:r>
            <a:endParaRPr lang="en-US" dirty="0" smtClean="0"/>
          </a:p>
          <a:p>
            <a:pPr lvl="1"/>
            <a:endParaRPr lang="en-US" dirty="0"/>
          </a:p>
          <a:p>
            <a:r>
              <a:rPr lang="en-US" dirty="0" err="1" smtClean="0"/>
              <a:t>Biểu</a:t>
            </a:r>
            <a:r>
              <a:rPr lang="en-US" dirty="0" smtClean="0"/>
              <a:t> </a:t>
            </a:r>
            <a:r>
              <a:rPr lang="en-US" dirty="0" err="1" smtClean="0"/>
              <a:t>diễn</a:t>
            </a:r>
            <a:r>
              <a:rPr lang="en-US" dirty="0" smtClean="0"/>
              <a:t> </a:t>
            </a:r>
            <a:r>
              <a:rPr lang="en-US" dirty="0" err="1" smtClean="0"/>
              <a:t>định</a:t>
            </a:r>
            <a:r>
              <a:rPr lang="en-US" dirty="0" smtClean="0"/>
              <a:t> </a:t>
            </a:r>
            <a:r>
              <a:rPr lang="en-US" dirty="0" err="1" smtClean="0"/>
              <a:t>danh</a:t>
            </a:r>
            <a:r>
              <a:rPr lang="en-US" dirty="0" smtClean="0"/>
              <a:t> </a:t>
            </a:r>
            <a:r>
              <a:rPr lang="en-US" dirty="0" err="1" smtClean="0"/>
              <a:t>phải</a:t>
            </a:r>
            <a:r>
              <a:rPr lang="en-US" dirty="0" smtClean="0"/>
              <a:t> </a:t>
            </a:r>
          </a:p>
          <a:p>
            <a:pPr lvl="1"/>
            <a:r>
              <a:rPr lang="en-US" dirty="0" err="1"/>
              <a:t>T</a:t>
            </a:r>
            <a:r>
              <a:rPr lang="en-US" dirty="0" err="1" smtClean="0"/>
              <a:t>ách</a:t>
            </a:r>
            <a:r>
              <a:rPr lang="en-US" dirty="0" smtClean="0"/>
              <a:t> </a:t>
            </a:r>
            <a:r>
              <a:rPr lang="en-US" dirty="0" err="1" smtClean="0"/>
              <a:t>biệt</a:t>
            </a:r>
            <a:r>
              <a:rPr lang="en-US" dirty="0" smtClean="0"/>
              <a:t> </a:t>
            </a:r>
            <a:r>
              <a:rPr lang="en-US" dirty="0" err="1" smtClean="0"/>
              <a:t>trên</a:t>
            </a:r>
            <a:r>
              <a:rPr lang="en-US" dirty="0" smtClean="0"/>
              <a:t> không </a:t>
            </a:r>
            <a:r>
              <a:rPr lang="en-US" dirty="0" err="1" smtClean="0"/>
              <a:t>gian</a:t>
            </a:r>
            <a:endParaRPr lang="en-US" dirty="0" smtClean="0"/>
          </a:p>
          <a:p>
            <a:pPr lvl="1"/>
            <a:r>
              <a:rPr lang="en-US" dirty="0" err="1" smtClean="0"/>
              <a:t>Thứ</a:t>
            </a:r>
            <a:r>
              <a:rPr lang="en-US" dirty="0" smtClean="0"/>
              <a:t> </a:t>
            </a:r>
            <a:r>
              <a:rPr lang="en-US" dirty="0" err="1" smtClean="0"/>
              <a:t>tự</a:t>
            </a:r>
            <a:r>
              <a:rPr lang="en-US" dirty="0" smtClean="0"/>
              <a:t> </a:t>
            </a:r>
            <a:r>
              <a:rPr lang="en-US" dirty="0" err="1" smtClean="0"/>
              <a:t>trong</a:t>
            </a:r>
            <a:r>
              <a:rPr lang="en-US" dirty="0" smtClean="0"/>
              <a:t> không </a:t>
            </a:r>
            <a:r>
              <a:rPr lang="en-US" dirty="0" err="1" smtClean="0"/>
              <a:t>gian</a:t>
            </a:r>
            <a:endParaRPr lang="en-US" dirty="0" smtClean="0"/>
          </a:p>
          <a:p>
            <a:pPr lvl="1"/>
            <a:r>
              <a:rPr lang="en-US" dirty="0" err="1" smtClean="0"/>
              <a:t>Căn</a:t>
            </a:r>
            <a:r>
              <a:rPr lang="en-US" dirty="0" smtClean="0"/>
              <a:t> </a:t>
            </a:r>
            <a:r>
              <a:rPr lang="en-US" dirty="0" err="1" smtClean="0"/>
              <a:t>chỉnh</a:t>
            </a:r>
            <a:r>
              <a:rPr lang="en-US" dirty="0" smtClean="0"/>
              <a:t> </a:t>
            </a:r>
            <a:r>
              <a:rPr lang="en-US" dirty="0" err="1" smtClean="0"/>
              <a:t>trong</a:t>
            </a:r>
            <a:r>
              <a:rPr lang="en-US" dirty="0" smtClean="0"/>
              <a:t> không </a:t>
            </a:r>
            <a:r>
              <a:rPr lang="en-US" dirty="0" err="1" smtClean="0"/>
              <a:t>gian</a:t>
            </a: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11</a:t>
            </a:fld>
            <a:endParaRPr lang="en-US"/>
          </a:p>
        </p:txBody>
      </p:sp>
      <p:pic>
        <p:nvPicPr>
          <p:cNvPr id="5" name="Picture 4"/>
          <p:cNvPicPr>
            <a:picLocks noChangeAspect="1"/>
          </p:cNvPicPr>
          <p:nvPr/>
        </p:nvPicPr>
        <p:blipFill>
          <a:blip r:embed="rId2"/>
          <a:stretch>
            <a:fillRect/>
          </a:stretch>
        </p:blipFill>
        <p:spPr>
          <a:xfrm>
            <a:off x="7607050" y="2072377"/>
            <a:ext cx="2007100" cy="1530594"/>
          </a:xfrm>
          <a:prstGeom prst="rect">
            <a:avLst/>
          </a:prstGeom>
        </p:spPr>
      </p:pic>
      <p:pic>
        <p:nvPicPr>
          <p:cNvPr id="6" name="Picture 5"/>
          <p:cNvPicPr>
            <a:picLocks noChangeAspect="1"/>
          </p:cNvPicPr>
          <p:nvPr/>
        </p:nvPicPr>
        <p:blipFill>
          <a:blip r:embed="rId3"/>
          <a:stretch>
            <a:fillRect/>
          </a:stretch>
        </p:blipFill>
        <p:spPr>
          <a:xfrm>
            <a:off x="7910623" y="3401463"/>
            <a:ext cx="2007100" cy="1715994"/>
          </a:xfrm>
          <a:prstGeom prst="rect">
            <a:avLst/>
          </a:prstGeom>
        </p:spPr>
      </p:pic>
      <p:pic>
        <p:nvPicPr>
          <p:cNvPr id="7" name="Picture 6"/>
          <p:cNvPicPr>
            <a:picLocks noChangeAspect="1"/>
          </p:cNvPicPr>
          <p:nvPr/>
        </p:nvPicPr>
        <p:blipFill>
          <a:blip r:embed="rId4"/>
          <a:stretch>
            <a:fillRect/>
          </a:stretch>
        </p:blipFill>
        <p:spPr>
          <a:xfrm>
            <a:off x="7647429" y="4932057"/>
            <a:ext cx="2270294" cy="1642340"/>
          </a:xfrm>
          <a:prstGeom prst="rect">
            <a:avLst/>
          </a:prstGeom>
        </p:spPr>
      </p:pic>
    </p:spTree>
    <p:extLst>
      <p:ext uri="{BB962C8B-B14F-4D97-AF65-F5344CB8AC3E}">
        <p14:creationId xmlns:p14="http://schemas.microsoft.com/office/powerpoint/2010/main" val="146693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Tách</a:t>
            </a:r>
            <a:r>
              <a:rPr lang="en-US" dirty="0"/>
              <a:t> </a:t>
            </a:r>
            <a:r>
              <a:rPr lang="en-US" dirty="0" err="1"/>
              <a:t>biệt</a:t>
            </a:r>
            <a:r>
              <a:rPr lang="en-US" dirty="0"/>
              <a:t>, </a:t>
            </a:r>
            <a:r>
              <a:rPr lang="en-US" dirty="0" err="1"/>
              <a:t>thứ</a:t>
            </a:r>
            <a:r>
              <a:rPr lang="en-US" dirty="0"/>
              <a:t> </a:t>
            </a:r>
            <a:r>
              <a:rPr lang="en-US" dirty="0" err="1"/>
              <a:t>tự</a:t>
            </a:r>
            <a:r>
              <a:rPr lang="en-US" dirty="0"/>
              <a:t>, </a:t>
            </a:r>
            <a:r>
              <a:rPr lang="en-US" dirty="0" err="1"/>
              <a:t>căn</a:t>
            </a:r>
            <a:r>
              <a:rPr lang="en-US" dirty="0"/>
              <a:t> </a:t>
            </a:r>
            <a:r>
              <a:rPr lang="en-US" dirty="0" err="1"/>
              <a:t>chỉnh</a:t>
            </a:r>
            <a:r>
              <a:rPr lang="en-US" dirty="0"/>
              <a:t>: </a:t>
            </a:r>
            <a:r>
              <a:rPr lang="en-US" dirty="0" err="1"/>
              <a:t>Định</a:t>
            </a:r>
            <a:r>
              <a:rPr lang="en-US" dirty="0"/>
              <a:t> </a:t>
            </a:r>
            <a:r>
              <a:rPr lang="en-US" dirty="0" err="1"/>
              <a:t>danh</a:t>
            </a:r>
            <a:endParaRPr lang="en-US" dirty="0"/>
          </a:p>
        </p:txBody>
      </p:sp>
      <p:sp>
        <p:nvSpPr>
          <p:cNvPr id="3" name="Content Placeholder 2"/>
          <p:cNvSpPr>
            <a:spLocks noGrp="1"/>
          </p:cNvSpPr>
          <p:nvPr>
            <p:ph idx="1"/>
          </p:nvPr>
        </p:nvSpPr>
        <p:spPr/>
        <p:txBody>
          <a:bodyPr/>
          <a:lstStyle/>
          <a:p>
            <a:r>
              <a:rPr lang="en-US" dirty="0" err="1" smtClean="0"/>
              <a:t>Dùng</a:t>
            </a:r>
            <a:r>
              <a:rPr lang="en-US" dirty="0" smtClean="0"/>
              <a:t> </a:t>
            </a:r>
            <a:r>
              <a:rPr lang="en-US" dirty="0" err="1" smtClean="0"/>
              <a:t>miền</a:t>
            </a:r>
            <a:r>
              <a:rPr lang="en-US" dirty="0" smtClean="0"/>
              <a:t> </a:t>
            </a:r>
            <a:r>
              <a:rPr lang="en-US" dirty="0" err="1" smtClean="0"/>
              <a:t>biểu</a:t>
            </a:r>
            <a:r>
              <a:rPr lang="en-US" dirty="0" smtClean="0"/>
              <a:t> </a:t>
            </a:r>
            <a:r>
              <a:rPr lang="en-US" dirty="0" err="1" smtClean="0"/>
              <a:t>diễn</a:t>
            </a:r>
            <a:r>
              <a:rPr lang="en-US" dirty="0" smtClean="0"/>
              <a:t>: </a:t>
            </a:r>
          </a:p>
          <a:p>
            <a:pPr lvl="1"/>
            <a:r>
              <a:rPr lang="en-US" dirty="0" err="1" smtClean="0"/>
              <a:t>Sử</a:t>
            </a:r>
            <a:r>
              <a:rPr lang="en-US" dirty="0" smtClean="0"/>
              <a:t> </a:t>
            </a:r>
            <a:r>
              <a:rPr lang="en-US" dirty="0" err="1" smtClean="0"/>
              <a:t>dụng</a:t>
            </a:r>
            <a:r>
              <a:rPr lang="en-US" dirty="0" smtClean="0"/>
              <a:t> không </a:t>
            </a:r>
            <a:r>
              <a:rPr lang="en-US" dirty="0" err="1" smtClean="0"/>
              <a:t>gian</a:t>
            </a:r>
            <a:r>
              <a:rPr lang="en-US" dirty="0" smtClean="0"/>
              <a:t> </a:t>
            </a:r>
            <a:r>
              <a:rPr lang="en-US" dirty="0" err="1" smtClean="0"/>
              <a:t>để</a:t>
            </a:r>
            <a:r>
              <a:rPr lang="en-US" dirty="0" smtClean="0"/>
              <a:t> </a:t>
            </a:r>
            <a:r>
              <a:rPr lang="en-US" dirty="0" err="1" smtClean="0"/>
              <a:t>tách</a:t>
            </a:r>
            <a:r>
              <a:rPr lang="en-US" dirty="0" smtClean="0"/>
              <a:t> </a:t>
            </a:r>
            <a:r>
              <a:rPr lang="en-US" dirty="0" err="1" smtClean="0"/>
              <a:t>biệt</a:t>
            </a:r>
            <a:endParaRPr lang="en-US" dirty="0" smtClean="0"/>
          </a:p>
          <a:p>
            <a:pPr lvl="1"/>
            <a:r>
              <a:rPr lang="en-US" dirty="0" err="1" smtClean="0"/>
              <a:t>Biểu</a:t>
            </a:r>
            <a:r>
              <a:rPr lang="en-US" dirty="0" smtClean="0"/>
              <a:t> </a:t>
            </a:r>
            <a:r>
              <a:rPr lang="en-US" dirty="0" err="1" smtClean="0"/>
              <a:t>diễn</a:t>
            </a:r>
            <a:r>
              <a:rPr lang="en-US" dirty="0" smtClean="0"/>
              <a:t> </a:t>
            </a:r>
            <a:r>
              <a:rPr lang="en-US" dirty="0" err="1" smtClean="0"/>
              <a:t>các</a:t>
            </a:r>
            <a:r>
              <a:rPr lang="en-US" dirty="0" smtClean="0"/>
              <a:t> </a:t>
            </a:r>
            <a:r>
              <a:rPr lang="en-US" dirty="0" err="1" smtClean="0"/>
              <a:t>miền</a:t>
            </a:r>
            <a:r>
              <a:rPr lang="en-US" dirty="0" smtClean="0"/>
              <a:t> </a:t>
            </a:r>
            <a:r>
              <a:rPr lang="en-US" dirty="0" err="1" smtClean="0"/>
              <a:t>rời</a:t>
            </a:r>
            <a:r>
              <a:rPr lang="en-US" dirty="0" smtClean="0"/>
              <a:t> </a:t>
            </a:r>
            <a:r>
              <a:rPr lang="en-US" dirty="0" err="1" smtClean="0"/>
              <a:t>nhau</a:t>
            </a:r>
            <a:endParaRPr lang="en-US" dirty="0" smtClean="0"/>
          </a:p>
          <a:p>
            <a:pPr lvl="1"/>
            <a:endParaRPr lang="en-US" dirty="0" smtClean="0"/>
          </a:p>
          <a:p>
            <a:r>
              <a:rPr lang="en-US" dirty="0" err="1" smtClean="0"/>
              <a:t>Sử</a:t>
            </a:r>
            <a:r>
              <a:rPr lang="en-US" dirty="0" smtClean="0"/>
              <a:t> </a:t>
            </a:r>
            <a:r>
              <a:rPr lang="en-US" dirty="0" err="1" smtClean="0"/>
              <a:t>dụng</a:t>
            </a:r>
            <a:r>
              <a:rPr lang="en-US" dirty="0" smtClean="0"/>
              <a:t> </a:t>
            </a:r>
            <a:r>
              <a:rPr lang="en-US" dirty="0" err="1" smtClean="0"/>
              <a:t>thuộc</a:t>
            </a:r>
            <a:r>
              <a:rPr lang="en-US" dirty="0" smtClean="0"/>
              <a:t> </a:t>
            </a:r>
            <a:r>
              <a:rPr lang="en-US" dirty="0" err="1" smtClean="0"/>
              <a:t>tính</a:t>
            </a:r>
            <a:r>
              <a:rPr lang="en-US" dirty="0" smtClean="0"/>
              <a:t> </a:t>
            </a:r>
            <a:r>
              <a:rPr lang="en-US" dirty="0" err="1" smtClean="0"/>
              <a:t>thứ</a:t>
            </a:r>
            <a:r>
              <a:rPr lang="en-US" dirty="0" smtClean="0"/>
              <a:t> </a:t>
            </a:r>
            <a:r>
              <a:rPr lang="en-US" dirty="0" err="1" smtClean="0"/>
              <a:t>tự</a:t>
            </a:r>
            <a:r>
              <a:rPr lang="en-US" dirty="0" smtClean="0"/>
              <a:t> </a:t>
            </a:r>
            <a:r>
              <a:rPr lang="en-US" dirty="0" err="1" smtClean="0"/>
              <a:t>để</a:t>
            </a:r>
            <a:endParaRPr lang="en-US" dirty="0" smtClean="0"/>
          </a:p>
          <a:p>
            <a:pPr lvl="1"/>
            <a:r>
              <a:rPr lang="en-US" dirty="0" err="1" smtClean="0"/>
              <a:t>Sắp</a:t>
            </a:r>
            <a:r>
              <a:rPr lang="en-US" dirty="0" smtClean="0"/>
              <a:t> </a:t>
            </a:r>
            <a:r>
              <a:rPr lang="en-US" dirty="0" err="1" smtClean="0"/>
              <a:t>thứ</a:t>
            </a:r>
            <a:r>
              <a:rPr lang="en-US" dirty="0" smtClean="0"/>
              <a:t> </a:t>
            </a:r>
            <a:r>
              <a:rPr lang="en-US" dirty="0" err="1" smtClean="0"/>
              <a:t>tự</a:t>
            </a:r>
            <a:endParaRPr lang="en-US" dirty="0" smtClean="0"/>
          </a:p>
          <a:p>
            <a:pPr lvl="1"/>
            <a:r>
              <a:rPr lang="en-US" dirty="0" err="1" smtClean="0"/>
              <a:t>Căn</a:t>
            </a:r>
            <a:r>
              <a:rPr lang="en-US" dirty="0" smtClean="0"/>
              <a:t> </a:t>
            </a:r>
            <a:r>
              <a:rPr lang="en-US" dirty="0" err="1" smtClean="0"/>
              <a:t>chỉnh</a:t>
            </a:r>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12</a:t>
            </a:fld>
            <a:endParaRPr lang="en-US"/>
          </a:p>
        </p:txBody>
      </p:sp>
      <p:pic>
        <p:nvPicPr>
          <p:cNvPr id="5" name="Picture 4"/>
          <p:cNvPicPr>
            <a:picLocks noChangeAspect="1"/>
          </p:cNvPicPr>
          <p:nvPr/>
        </p:nvPicPr>
        <p:blipFill>
          <a:blip r:embed="rId2"/>
          <a:stretch>
            <a:fillRect/>
          </a:stretch>
        </p:blipFill>
        <p:spPr>
          <a:xfrm>
            <a:off x="3513259" y="4638248"/>
            <a:ext cx="8123323" cy="1628408"/>
          </a:xfrm>
          <a:prstGeom prst="rect">
            <a:avLst/>
          </a:prstGeom>
        </p:spPr>
      </p:pic>
    </p:spTree>
    <p:extLst>
      <p:ext uri="{BB962C8B-B14F-4D97-AF65-F5344CB8AC3E}">
        <p14:creationId xmlns:p14="http://schemas.microsoft.com/office/powerpoint/2010/main" val="58422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Căn</a:t>
            </a:r>
            <a:r>
              <a:rPr lang="en-US" dirty="0" smtClean="0"/>
              <a:t> </a:t>
            </a:r>
            <a:r>
              <a:rPr lang="en-US" dirty="0" err="1" smtClean="0"/>
              <a:t>chỉnh</a:t>
            </a:r>
            <a:r>
              <a:rPr lang="en-US" dirty="0" smtClean="0"/>
              <a:t>: one keys</a:t>
            </a:r>
            <a:endParaRPr lang="en-US" dirty="0"/>
          </a:p>
        </p:txBody>
      </p:sp>
      <p:sp>
        <p:nvSpPr>
          <p:cNvPr id="3" name="Content Placeholder 2"/>
          <p:cNvSpPr>
            <a:spLocks noGrp="1"/>
          </p:cNvSpPr>
          <p:nvPr>
            <p:ph idx="1"/>
          </p:nvPr>
        </p:nvSpPr>
        <p:spPr/>
        <p:txBody>
          <a:bodyPr/>
          <a:lstStyle/>
          <a:p>
            <a:r>
              <a:rPr lang="en-US" dirty="0" err="1" smtClean="0"/>
              <a:t>Sử</a:t>
            </a:r>
            <a:r>
              <a:rPr lang="en-US" dirty="0" smtClean="0"/>
              <a:t> </a:t>
            </a:r>
            <a:r>
              <a:rPr lang="en-US" dirty="0" err="1" smtClean="0"/>
              <a:t>dụng</a:t>
            </a:r>
            <a:r>
              <a:rPr lang="en-US" dirty="0" smtClean="0"/>
              <a:t> keys </a:t>
            </a:r>
            <a:r>
              <a:rPr lang="en-US" dirty="0" err="1" smtClean="0"/>
              <a:t>để</a:t>
            </a:r>
            <a:r>
              <a:rPr lang="en-US" dirty="0" smtClean="0"/>
              <a:t> </a:t>
            </a:r>
            <a:r>
              <a:rPr lang="en-US" dirty="0" err="1" smtClean="0"/>
              <a:t>tách</a:t>
            </a:r>
            <a:r>
              <a:rPr lang="en-US" dirty="0" smtClean="0"/>
              <a:t> </a:t>
            </a:r>
            <a:r>
              <a:rPr lang="en-US" dirty="0" err="1" smtClean="0"/>
              <a:t>miền</a:t>
            </a:r>
            <a:endParaRPr lang="en-US" dirty="0" smtClean="0"/>
          </a:p>
          <a:p>
            <a:r>
              <a:rPr lang="en-US" dirty="0" err="1" smtClean="0"/>
              <a:t>Căn</a:t>
            </a:r>
            <a:r>
              <a:rPr lang="en-US" dirty="0" smtClean="0"/>
              <a:t> </a:t>
            </a:r>
            <a:r>
              <a:rPr lang="en-US" dirty="0" err="1" smtClean="0"/>
              <a:t>chỉnh</a:t>
            </a:r>
            <a:r>
              <a:rPr lang="en-US" dirty="0" smtClean="0"/>
              <a:t>: </a:t>
            </a:r>
            <a:r>
              <a:rPr lang="en-US" dirty="0" err="1" smtClean="0"/>
              <a:t>dọc</a:t>
            </a:r>
            <a:r>
              <a:rPr lang="en-US" dirty="0" smtClean="0"/>
              <a:t> </a:t>
            </a:r>
            <a:r>
              <a:rPr lang="en-US" dirty="0" err="1" smtClean="0"/>
              <a:t>hoặc</a:t>
            </a:r>
            <a:r>
              <a:rPr lang="en-US" dirty="0" smtClean="0"/>
              <a:t> </a:t>
            </a:r>
            <a:r>
              <a:rPr lang="en-US" dirty="0" err="1" smtClean="0"/>
              <a:t>ngang</a:t>
            </a:r>
            <a:endParaRPr lang="en-US" dirty="0" smtClean="0"/>
          </a:p>
          <a:p>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13</a:t>
            </a:fld>
            <a:endParaRPr lang="en-US"/>
          </a:p>
        </p:txBody>
      </p:sp>
    </p:spTree>
    <p:extLst>
      <p:ext uri="{BB962C8B-B14F-4D97-AF65-F5344CB8AC3E}">
        <p14:creationId xmlns:p14="http://schemas.microsoft.com/office/powerpoint/2010/main" val="39484724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Biểu</a:t>
            </a:r>
            <a:r>
              <a:rPr lang="en-US" dirty="0" smtClean="0"/>
              <a:t> </a:t>
            </a:r>
            <a:r>
              <a:rPr lang="en-US" dirty="0" err="1" smtClean="0"/>
              <a:t>đồ</a:t>
            </a:r>
            <a:r>
              <a:rPr lang="en-US" dirty="0" smtClean="0"/>
              <a:t> </a:t>
            </a:r>
            <a:r>
              <a:rPr lang="en-US" dirty="0" err="1" smtClean="0"/>
              <a:t>thanh</a:t>
            </a:r>
            <a:r>
              <a:rPr lang="en-US" dirty="0" smtClean="0"/>
              <a:t> (</a:t>
            </a:r>
            <a:r>
              <a:rPr lang="en-US" dirty="0" err="1" smtClean="0"/>
              <a:t>cột</a:t>
            </a:r>
            <a:r>
              <a:rPr lang="en-US" dirty="0" smtClean="0"/>
              <a:t>)</a:t>
            </a:r>
            <a:endParaRPr lang="en-US" dirty="0"/>
          </a:p>
        </p:txBody>
      </p:sp>
      <p:sp>
        <p:nvSpPr>
          <p:cNvPr id="3" name="Content Placeholder 2"/>
          <p:cNvSpPr>
            <a:spLocks noGrp="1"/>
          </p:cNvSpPr>
          <p:nvPr>
            <p:ph idx="1"/>
          </p:nvPr>
        </p:nvSpPr>
        <p:spPr/>
        <p:txBody>
          <a:bodyPr/>
          <a:lstStyle/>
          <a:p>
            <a:r>
              <a:rPr lang="en-US" dirty="0" err="1" smtClean="0"/>
              <a:t>Phù</a:t>
            </a:r>
            <a:r>
              <a:rPr lang="en-US" dirty="0" smtClean="0"/>
              <a:t> </a:t>
            </a:r>
            <a:r>
              <a:rPr lang="en-US" dirty="0" err="1" smtClean="0"/>
              <a:t>hợp</a:t>
            </a:r>
            <a:r>
              <a:rPr lang="en-US" dirty="0" smtClean="0"/>
              <a:t> </a:t>
            </a:r>
            <a:r>
              <a:rPr lang="en-US" dirty="0" err="1" smtClean="0"/>
              <a:t>cho</a:t>
            </a:r>
            <a:r>
              <a:rPr lang="en-US" dirty="0" smtClean="0"/>
              <a:t> </a:t>
            </a:r>
            <a:r>
              <a:rPr lang="en-US" dirty="0" err="1" smtClean="0"/>
              <a:t>trừu</a:t>
            </a:r>
            <a:r>
              <a:rPr lang="en-US" dirty="0" smtClean="0"/>
              <a:t> </a:t>
            </a:r>
            <a:r>
              <a:rPr lang="en-US" dirty="0" err="1" smtClean="0"/>
              <a:t>tượng</a:t>
            </a:r>
            <a:r>
              <a:rPr lang="en-US" dirty="0" smtClean="0"/>
              <a:t> </a:t>
            </a:r>
            <a:r>
              <a:rPr lang="en-US" dirty="0" err="1" smtClean="0"/>
              <a:t>hóa</a:t>
            </a:r>
            <a:r>
              <a:rPr lang="en-US" dirty="0" smtClean="0"/>
              <a:t> </a:t>
            </a:r>
            <a:r>
              <a:rPr lang="en-US" dirty="0" err="1" smtClean="0"/>
              <a:t>dữ</a:t>
            </a:r>
            <a:r>
              <a:rPr lang="en-US" dirty="0" smtClean="0"/>
              <a:t> </a:t>
            </a:r>
            <a:r>
              <a:rPr lang="en-US" dirty="0" err="1" smtClean="0"/>
              <a:t>liệu</a:t>
            </a:r>
            <a:endParaRPr lang="en-US" dirty="0" smtClean="0"/>
          </a:p>
          <a:p>
            <a:r>
              <a:rPr lang="en-US" dirty="0" err="1" smtClean="0"/>
              <a:t>Tìm</a:t>
            </a:r>
            <a:r>
              <a:rPr lang="en-US" dirty="0" smtClean="0"/>
              <a:t> </a:t>
            </a:r>
            <a:r>
              <a:rPr lang="en-US" dirty="0" err="1" smtClean="0"/>
              <a:t>kiếm</a:t>
            </a:r>
            <a:r>
              <a:rPr lang="en-US" dirty="0" smtClean="0"/>
              <a:t> </a:t>
            </a:r>
            <a:r>
              <a:rPr lang="en-US" dirty="0" err="1" smtClean="0"/>
              <a:t>giá</a:t>
            </a:r>
            <a:r>
              <a:rPr lang="en-US" dirty="0" smtClean="0"/>
              <a:t> </a:t>
            </a:r>
            <a:r>
              <a:rPr lang="en-US" dirty="0" err="1" smtClean="0"/>
              <a:t>trị</a:t>
            </a:r>
            <a:r>
              <a:rPr lang="en-US" dirty="0" smtClean="0"/>
              <a:t> của </a:t>
            </a:r>
            <a:r>
              <a:rPr lang="en-US" dirty="0" err="1" smtClean="0"/>
              <a:t>đối</a:t>
            </a:r>
            <a:r>
              <a:rPr lang="en-US" dirty="0" smtClean="0"/>
              <a:t> </a:t>
            </a:r>
            <a:r>
              <a:rPr lang="en-US" dirty="0" err="1" smtClean="0"/>
              <a:t>tượng</a:t>
            </a:r>
            <a:endParaRPr lang="en-US" dirty="0" smtClean="0"/>
          </a:p>
          <a:p>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14</a:t>
            </a:fld>
            <a:endParaRPr lang="en-US"/>
          </a:p>
        </p:txBody>
      </p:sp>
      <p:pic>
        <p:nvPicPr>
          <p:cNvPr id="5" name="Picture 4"/>
          <p:cNvPicPr>
            <a:picLocks noChangeAspect="1"/>
          </p:cNvPicPr>
          <p:nvPr/>
        </p:nvPicPr>
        <p:blipFill>
          <a:blip r:embed="rId2"/>
          <a:stretch>
            <a:fillRect/>
          </a:stretch>
        </p:blipFill>
        <p:spPr>
          <a:xfrm>
            <a:off x="7494237" y="1620981"/>
            <a:ext cx="3371850" cy="2571750"/>
          </a:xfrm>
          <a:prstGeom prst="rect">
            <a:avLst/>
          </a:prstGeom>
        </p:spPr>
      </p:pic>
      <p:pic>
        <p:nvPicPr>
          <p:cNvPr id="6" name="Picture 5"/>
          <p:cNvPicPr>
            <a:picLocks noChangeAspect="1"/>
          </p:cNvPicPr>
          <p:nvPr/>
        </p:nvPicPr>
        <p:blipFill>
          <a:blip r:embed="rId3"/>
          <a:stretch>
            <a:fillRect/>
          </a:stretch>
        </p:blipFill>
        <p:spPr>
          <a:xfrm>
            <a:off x="7522812" y="4192731"/>
            <a:ext cx="3343275" cy="2571750"/>
          </a:xfrm>
          <a:prstGeom prst="rect">
            <a:avLst/>
          </a:prstGeom>
        </p:spPr>
      </p:pic>
      <p:pic>
        <p:nvPicPr>
          <p:cNvPr id="7" name="Picture 6"/>
          <p:cNvPicPr>
            <a:picLocks noChangeAspect="1"/>
          </p:cNvPicPr>
          <p:nvPr/>
        </p:nvPicPr>
        <p:blipFill>
          <a:blip r:embed="rId4"/>
          <a:stretch>
            <a:fillRect/>
          </a:stretch>
        </p:blipFill>
        <p:spPr>
          <a:xfrm>
            <a:off x="263010" y="3136841"/>
            <a:ext cx="7429500" cy="2876550"/>
          </a:xfrm>
          <a:prstGeom prst="rect">
            <a:avLst/>
          </a:prstGeom>
        </p:spPr>
      </p:pic>
    </p:spTree>
    <p:extLst>
      <p:ext uri="{BB962C8B-B14F-4D97-AF65-F5344CB8AC3E}">
        <p14:creationId xmlns:p14="http://schemas.microsoft.com/office/powerpoint/2010/main" val="411572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Tách</a:t>
            </a:r>
            <a:r>
              <a:rPr lang="en-US" dirty="0" smtClean="0"/>
              <a:t> </a:t>
            </a:r>
            <a:r>
              <a:rPr lang="en-US" dirty="0" err="1" smtClean="0"/>
              <a:t>biệt</a:t>
            </a:r>
            <a:r>
              <a:rPr lang="en-US" dirty="0" smtClean="0"/>
              <a:t>, </a:t>
            </a:r>
            <a:r>
              <a:rPr lang="en-US" dirty="0" err="1" smtClean="0"/>
              <a:t>căn</a:t>
            </a:r>
            <a:r>
              <a:rPr lang="en-US" dirty="0" smtClean="0"/>
              <a:t> </a:t>
            </a:r>
            <a:r>
              <a:rPr lang="en-US" dirty="0" err="1" smtClean="0"/>
              <a:t>chỉnh</a:t>
            </a:r>
            <a:r>
              <a:rPr lang="en-US" dirty="0" smtClean="0"/>
              <a:t>, không </a:t>
            </a:r>
            <a:r>
              <a:rPr lang="en-US" dirty="0" err="1" smtClean="0"/>
              <a:t>sắp</a:t>
            </a:r>
            <a:r>
              <a:rPr lang="en-US" dirty="0" smtClean="0"/>
              <a:t> </a:t>
            </a:r>
            <a:r>
              <a:rPr lang="en-US" dirty="0" err="1" smtClean="0"/>
              <a:t>thứ</a:t>
            </a:r>
            <a:r>
              <a:rPr lang="en-US" dirty="0" smtClean="0"/>
              <a:t> </a:t>
            </a:r>
            <a:r>
              <a:rPr lang="en-US" dirty="0" err="1" smtClean="0"/>
              <a:t>tự</a:t>
            </a:r>
            <a:endParaRPr lang="en-US" dirty="0"/>
          </a:p>
        </p:txBody>
      </p:sp>
      <p:pic>
        <p:nvPicPr>
          <p:cNvPr id="5" name="Content Placeholder 4"/>
          <p:cNvPicPr>
            <a:picLocks noGrp="1" noChangeAspect="1"/>
          </p:cNvPicPr>
          <p:nvPr>
            <p:ph idx="1"/>
          </p:nvPr>
        </p:nvPicPr>
        <p:blipFill>
          <a:blip r:embed="rId3"/>
          <a:stretch>
            <a:fillRect/>
          </a:stretch>
        </p:blipFill>
        <p:spPr>
          <a:xfrm>
            <a:off x="3094892" y="1438688"/>
            <a:ext cx="5998848" cy="4917661"/>
          </a:xfrm>
          <a:prstGeom prst="rect">
            <a:avLst/>
          </a:prstGeom>
        </p:spPr>
      </p:pic>
      <p:sp>
        <p:nvSpPr>
          <p:cNvPr id="4" name="Slide Number Placeholder 3"/>
          <p:cNvSpPr>
            <a:spLocks noGrp="1"/>
          </p:cNvSpPr>
          <p:nvPr>
            <p:ph type="sldNum" sz="quarter" idx="12"/>
          </p:nvPr>
        </p:nvSpPr>
        <p:spPr/>
        <p:txBody>
          <a:bodyPr/>
          <a:lstStyle/>
          <a:p>
            <a:fld id="{00ACC793-D879-4A72-AB4C-25BC676A92D0}" type="slidenum">
              <a:rPr lang="en-US" smtClean="0"/>
              <a:t>15</a:t>
            </a:fld>
            <a:endParaRPr lang="en-US"/>
          </a:p>
        </p:txBody>
      </p:sp>
    </p:spTree>
    <p:extLst>
      <p:ext uri="{BB962C8B-B14F-4D97-AF65-F5344CB8AC3E}">
        <p14:creationId xmlns:p14="http://schemas.microsoft.com/office/powerpoint/2010/main" val="40963072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Tách</a:t>
            </a:r>
            <a:r>
              <a:rPr lang="en-US" dirty="0" smtClean="0"/>
              <a:t> </a:t>
            </a:r>
            <a:r>
              <a:rPr lang="en-US" dirty="0" err="1" smtClean="0"/>
              <a:t>biệt</a:t>
            </a:r>
            <a:r>
              <a:rPr lang="en-US" dirty="0" smtClean="0"/>
              <a:t>, không </a:t>
            </a:r>
            <a:r>
              <a:rPr lang="en-US" dirty="0" err="1" smtClean="0"/>
              <a:t>căn</a:t>
            </a:r>
            <a:r>
              <a:rPr lang="en-US" dirty="0" smtClean="0"/>
              <a:t> </a:t>
            </a:r>
            <a:r>
              <a:rPr lang="en-US" dirty="0" err="1" smtClean="0"/>
              <a:t>chỉnh</a:t>
            </a:r>
            <a:r>
              <a:rPr lang="en-US" dirty="0" smtClean="0"/>
              <a:t>, không </a:t>
            </a:r>
            <a:r>
              <a:rPr lang="en-US" dirty="0" err="1" smtClean="0"/>
              <a:t>thứ</a:t>
            </a:r>
            <a:r>
              <a:rPr lang="en-US" dirty="0" smtClean="0"/>
              <a:t> </a:t>
            </a:r>
            <a:r>
              <a:rPr lang="en-US" dirty="0" err="1" smtClean="0"/>
              <a:t>tự</a:t>
            </a:r>
            <a:endParaRPr lang="en-US" dirty="0"/>
          </a:p>
        </p:txBody>
      </p:sp>
      <p:pic>
        <p:nvPicPr>
          <p:cNvPr id="5" name="Content Placeholder 4"/>
          <p:cNvPicPr>
            <a:picLocks noGrp="1" noChangeAspect="1"/>
          </p:cNvPicPr>
          <p:nvPr>
            <p:ph idx="1"/>
          </p:nvPr>
        </p:nvPicPr>
        <p:blipFill>
          <a:blip r:embed="rId3"/>
          <a:stretch>
            <a:fillRect/>
          </a:stretch>
        </p:blipFill>
        <p:spPr>
          <a:xfrm>
            <a:off x="3622555" y="1436604"/>
            <a:ext cx="5697166" cy="5284871"/>
          </a:xfrm>
          <a:prstGeom prst="rect">
            <a:avLst/>
          </a:prstGeom>
        </p:spPr>
      </p:pic>
      <p:sp>
        <p:nvSpPr>
          <p:cNvPr id="4" name="Slide Number Placeholder 3"/>
          <p:cNvSpPr>
            <a:spLocks noGrp="1"/>
          </p:cNvSpPr>
          <p:nvPr>
            <p:ph type="sldNum" sz="quarter" idx="12"/>
          </p:nvPr>
        </p:nvSpPr>
        <p:spPr/>
        <p:txBody>
          <a:bodyPr/>
          <a:lstStyle/>
          <a:p>
            <a:fld id="{00ACC793-D879-4A72-AB4C-25BC676A92D0}" type="slidenum">
              <a:rPr lang="en-US" smtClean="0"/>
              <a:t>16</a:t>
            </a:fld>
            <a:endParaRPr lang="en-US"/>
          </a:p>
        </p:txBody>
      </p:sp>
    </p:spTree>
    <p:extLst>
      <p:ext uri="{BB962C8B-B14F-4D97-AF65-F5344CB8AC3E}">
        <p14:creationId xmlns:p14="http://schemas.microsoft.com/office/powerpoint/2010/main" val="26056007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thanh</a:t>
            </a:r>
            <a:r>
              <a:rPr lang="en-US" dirty="0"/>
              <a:t> (</a:t>
            </a:r>
            <a:r>
              <a:rPr lang="en-US" dirty="0" err="1"/>
              <a:t>cột</a:t>
            </a:r>
            <a:r>
              <a:rPr lang="en-US" dirty="0"/>
              <a:t>)</a:t>
            </a:r>
          </a:p>
        </p:txBody>
      </p:sp>
      <p:sp>
        <p:nvSpPr>
          <p:cNvPr id="3" name="Content Placeholder 2"/>
          <p:cNvSpPr>
            <a:spLocks noGrp="1"/>
          </p:cNvSpPr>
          <p:nvPr>
            <p:ph idx="1"/>
          </p:nvPr>
        </p:nvSpPr>
        <p:spPr>
          <a:xfrm>
            <a:off x="838200" y="1620981"/>
            <a:ext cx="3532322" cy="4555981"/>
          </a:xfrm>
        </p:spPr>
        <p:txBody>
          <a:bodyPr/>
          <a:lstStyle/>
          <a:p>
            <a:r>
              <a:rPr lang="en-US" dirty="0" err="1" smtClean="0"/>
              <a:t>Sắp</a:t>
            </a:r>
            <a:r>
              <a:rPr lang="en-US" dirty="0" smtClean="0"/>
              <a:t> </a:t>
            </a:r>
            <a:r>
              <a:rPr lang="en-US" dirty="0" err="1" smtClean="0"/>
              <a:t>xếp</a:t>
            </a:r>
            <a:r>
              <a:rPr lang="en-US" dirty="0" smtClean="0"/>
              <a:t> </a:t>
            </a:r>
            <a:r>
              <a:rPr lang="en-US" dirty="0" err="1" smtClean="0"/>
              <a:t>giá</a:t>
            </a:r>
            <a:r>
              <a:rPr lang="en-US" dirty="0" smtClean="0"/>
              <a:t> </a:t>
            </a:r>
            <a:r>
              <a:rPr lang="en-US" dirty="0" err="1" smtClean="0"/>
              <a:t>trị</a:t>
            </a:r>
            <a:r>
              <a:rPr lang="en-US" dirty="0" smtClean="0"/>
              <a:t> </a:t>
            </a:r>
            <a:r>
              <a:rPr lang="en-US" dirty="0" err="1" smtClean="0"/>
              <a:t>theo</a:t>
            </a:r>
            <a:r>
              <a:rPr lang="en-US" dirty="0" smtClean="0"/>
              <a:t> </a:t>
            </a:r>
            <a:r>
              <a:rPr lang="en-US" dirty="0" err="1" smtClean="0"/>
              <a:t>thứ</a:t>
            </a:r>
            <a:r>
              <a:rPr lang="en-US" dirty="0" smtClean="0"/>
              <a:t> </a:t>
            </a:r>
            <a:r>
              <a:rPr lang="en-US" dirty="0" err="1" smtClean="0"/>
              <a:t>tự</a:t>
            </a:r>
            <a:r>
              <a:rPr lang="en-US" dirty="0" smtClean="0"/>
              <a:t> (</a:t>
            </a:r>
            <a:r>
              <a:rPr lang="en-US" dirty="0" err="1" smtClean="0"/>
              <a:t>tăng</a:t>
            </a:r>
            <a:r>
              <a:rPr lang="en-US" dirty="0" smtClean="0"/>
              <a:t>/</a:t>
            </a:r>
            <a:r>
              <a:rPr lang="en-US" dirty="0" err="1" smtClean="0"/>
              <a:t>giảm</a:t>
            </a:r>
            <a:r>
              <a:rPr lang="en-US" dirty="0" smtClean="0"/>
              <a:t>)</a:t>
            </a:r>
          </a:p>
          <a:p>
            <a:endParaRPr lang="en-US" dirty="0" smtClean="0"/>
          </a:p>
          <a:p>
            <a:r>
              <a:rPr lang="en-US" dirty="0" smtClean="0"/>
              <a:t>Không </a:t>
            </a:r>
            <a:r>
              <a:rPr lang="en-US" dirty="0" err="1" smtClean="0"/>
              <a:t>dùng</a:t>
            </a:r>
            <a:r>
              <a:rPr lang="en-US" dirty="0" smtClean="0"/>
              <a:t> </a:t>
            </a:r>
            <a:r>
              <a:rPr lang="en-US" dirty="0" err="1" smtClean="0"/>
              <a:t>màu</a:t>
            </a:r>
            <a:r>
              <a:rPr lang="en-US" dirty="0" smtClean="0"/>
              <a:t> </a:t>
            </a:r>
            <a:r>
              <a:rPr lang="en-US" dirty="0" err="1" smtClean="0"/>
              <a:t>quá</a:t>
            </a:r>
            <a:r>
              <a:rPr lang="en-US" dirty="0" smtClean="0"/>
              <a:t> nhiều </a:t>
            </a:r>
            <a:r>
              <a:rPr lang="en-US" dirty="0" err="1" smtClean="0"/>
              <a:t>khi</a:t>
            </a:r>
            <a:r>
              <a:rPr lang="en-US" dirty="0" smtClean="0"/>
              <a:t> không </a:t>
            </a:r>
            <a:r>
              <a:rPr lang="en-US" dirty="0" err="1" smtClean="0"/>
              <a:t>cần</a:t>
            </a:r>
            <a:r>
              <a:rPr lang="en-US" dirty="0" smtClean="0"/>
              <a:t> </a:t>
            </a:r>
            <a:r>
              <a:rPr lang="en-US" dirty="0" err="1" smtClean="0"/>
              <a:t>thiết</a:t>
            </a:r>
            <a:endParaRPr lang="en-US" dirty="0" smtClean="0"/>
          </a:p>
          <a:p>
            <a:endParaRPr lang="en-US" dirty="0" smtClean="0"/>
          </a:p>
          <a:p>
            <a:r>
              <a:rPr lang="en-US" dirty="0" err="1" smtClean="0"/>
              <a:t>Bắt</a:t>
            </a:r>
            <a:r>
              <a:rPr lang="en-US" dirty="0" smtClean="0"/>
              <a:t> </a:t>
            </a:r>
            <a:r>
              <a:rPr lang="en-US" dirty="0" err="1" smtClean="0"/>
              <a:t>đầu</a:t>
            </a:r>
            <a:r>
              <a:rPr lang="en-US" dirty="0" smtClean="0"/>
              <a:t> </a:t>
            </a:r>
            <a:r>
              <a:rPr lang="en-US" dirty="0" err="1" smtClean="0"/>
              <a:t>từ</a:t>
            </a:r>
            <a:r>
              <a:rPr lang="en-US" dirty="0" smtClean="0"/>
              <a:t> </a:t>
            </a:r>
            <a:r>
              <a:rPr lang="en-US" dirty="0" err="1" smtClean="0"/>
              <a:t>mốc</a:t>
            </a:r>
            <a:r>
              <a:rPr lang="en-US" dirty="0" smtClean="0"/>
              <a:t> 0 </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17</a:t>
            </a:fld>
            <a:endParaRPr lang="en-US"/>
          </a:p>
        </p:txBody>
      </p:sp>
      <p:pic>
        <p:nvPicPr>
          <p:cNvPr id="6" name="Picture 5"/>
          <p:cNvPicPr>
            <a:picLocks noChangeAspect="1"/>
          </p:cNvPicPr>
          <p:nvPr/>
        </p:nvPicPr>
        <p:blipFill>
          <a:blip r:embed="rId2"/>
          <a:stretch>
            <a:fillRect/>
          </a:stretch>
        </p:blipFill>
        <p:spPr>
          <a:xfrm>
            <a:off x="5373840" y="1345720"/>
            <a:ext cx="4608359" cy="1554627"/>
          </a:xfrm>
          <a:prstGeom prst="rect">
            <a:avLst/>
          </a:prstGeom>
        </p:spPr>
      </p:pic>
      <p:pic>
        <p:nvPicPr>
          <p:cNvPr id="7" name="Picture 6"/>
          <p:cNvPicPr>
            <a:picLocks noChangeAspect="1"/>
          </p:cNvPicPr>
          <p:nvPr/>
        </p:nvPicPr>
        <p:blipFill>
          <a:blip r:embed="rId3"/>
          <a:stretch>
            <a:fillRect/>
          </a:stretch>
        </p:blipFill>
        <p:spPr>
          <a:xfrm>
            <a:off x="5592621" y="2900347"/>
            <a:ext cx="4170796" cy="1538303"/>
          </a:xfrm>
          <a:prstGeom prst="rect">
            <a:avLst/>
          </a:prstGeom>
        </p:spPr>
      </p:pic>
      <p:pic>
        <p:nvPicPr>
          <p:cNvPr id="8" name="Picture 7"/>
          <p:cNvPicPr>
            <a:picLocks noChangeAspect="1"/>
          </p:cNvPicPr>
          <p:nvPr/>
        </p:nvPicPr>
        <p:blipFill>
          <a:blip r:embed="rId4"/>
          <a:stretch>
            <a:fillRect/>
          </a:stretch>
        </p:blipFill>
        <p:spPr>
          <a:xfrm>
            <a:off x="5790039" y="4454974"/>
            <a:ext cx="3710422" cy="1915543"/>
          </a:xfrm>
          <a:prstGeom prst="rect">
            <a:avLst/>
          </a:prstGeom>
        </p:spPr>
      </p:pic>
    </p:spTree>
    <p:extLst>
      <p:ext uri="{BB962C8B-B14F-4D97-AF65-F5344CB8AC3E}">
        <p14:creationId xmlns:p14="http://schemas.microsoft.com/office/powerpoint/2010/main" val="364687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xếp</a:t>
            </a:r>
            <a:r>
              <a:rPr lang="en-US" dirty="0"/>
              <a:t> </a:t>
            </a:r>
            <a:r>
              <a:rPr lang="en-US" dirty="0" err="1"/>
              <a:t>chồng</a:t>
            </a:r>
            <a:r>
              <a:rPr lang="en-US" dirty="0"/>
              <a:t> (Stacked bar charts)</a:t>
            </a:r>
          </a:p>
        </p:txBody>
      </p:sp>
      <p:pic>
        <p:nvPicPr>
          <p:cNvPr id="5" name="Content Placeholder 4"/>
          <p:cNvPicPr>
            <a:picLocks noGrp="1" noChangeAspect="1"/>
          </p:cNvPicPr>
          <p:nvPr>
            <p:ph idx="1"/>
          </p:nvPr>
        </p:nvPicPr>
        <p:blipFill>
          <a:blip r:embed="rId2"/>
          <a:stretch>
            <a:fillRect/>
          </a:stretch>
        </p:blipFill>
        <p:spPr>
          <a:xfrm>
            <a:off x="838200" y="2261484"/>
            <a:ext cx="4353732" cy="2715778"/>
          </a:xfrm>
          <a:prstGeom prst="rect">
            <a:avLst/>
          </a:prstGeom>
        </p:spPr>
      </p:pic>
      <p:sp>
        <p:nvSpPr>
          <p:cNvPr id="4" name="Slide Number Placeholder 3"/>
          <p:cNvSpPr>
            <a:spLocks noGrp="1"/>
          </p:cNvSpPr>
          <p:nvPr>
            <p:ph type="sldNum" sz="quarter" idx="12"/>
          </p:nvPr>
        </p:nvSpPr>
        <p:spPr/>
        <p:txBody>
          <a:bodyPr/>
          <a:lstStyle/>
          <a:p>
            <a:fld id="{00ACC793-D879-4A72-AB4C-25BC676A92D0}" type="slidenum">
              <a:rPr lang="en-US" smtClean="0"/>
              <a:t>18</a:t>
            </a:fld>
            <a:endParaRPr lang="en-US"/>
          </a:p>
        </p:txBody>
      </p:sp>
      <p:pic>
        <p:nvPicPr>
          <p:cNvPr id="6" name="Picture 5"/>
          <p:cNvPicPr>
            <a:picLocks noChangeAspect="1"/>
          </p:cNvPicPr>
          <p:nvPr/>
        </p:nvPicPr>
        <p:blipFill>
          <a:blip r:embed="rId3"/>
          <a:stretch>
            <a:fillRect/>
          </a:stretch>
        </p:blipFill>
        <p:spPr>
          <a:xfrm>
            <a:off x="6030132" y="2612529"/>
            <a:ext cx="4696370" cy="2369887"/>
          </a:xfrm>
          <a:prstGeom prst="rect">
            <a:avLst/>
          </a:prstGeom>
        </p:spPr>
      </p:pic>
      <p:pic>
        <p:nvPicPr>
          <p:cNvPr id="7" name="Picture 6"/>
          <p:cNvPicPr>
            <a:picLocks noChangeAspect="1"/>
          </p:cNvPicPr>
          <p:nvPr/>
        </p:nvPicPr>
        <p:blipFill>
          <a:blip r:embed="rId4"/>
          <a:stretch>
            <a:fillRect/>
          </a:stretch>
        </p:blipFill>
        <p:spPr>
          <a:xfrm>
            <a:off x="0" y="2123841"/>
            <a:ext cx="5430703" cy="2991064"/>
          </a:xfrm>
          <a:prstGeom prst="rect">
            <a:avLst/>
          </a:prstGeom>
        </p:spPr>
      </p:pic>
    </p:spTree>
    <p:extLst>
      <p:ext uri="{BB962C8B-B14F-4D97-AF65-F5344CB8AC3E}">
        <p14:creationId xmlns:p14="http://schemas.microsoft.com/office/powerpoint/2010/main" val="273965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Biểu</a:t>
            </a:r>
            <a:r>
              <a:rPr lang="en-US" dirty="0" smtClean="0"/>
              <a:t> </a:t>
            </a:r>
            <a:r>
              <a:rPr lang="en-US" dirty="0" err="1" smtClean="0"/>
              <a:t>đồ</a:t>
            </a:r>
            <a:r>
              <a:rPr lang="en-US" dirty="0" smtClean="0"/>
              <a:t> </a:t>
            </a:r>
            <a:r>
              <a:rPr lang="en-US" dirty="0" err="1" smtClean="0"/>
              <a:t>xếp</a:t>
            </a:r>
            <a:r>
              <a:rPr lang="en-US" dirty="0" smtClean="0"/>
              <a:t> </a:t>
            </a:r>
            <a:r>
              <a:rPr lang="en-US" dirty="0" err="1" smtClean="0"/>
              <a:t>chồng</a:t>
            </a:r>
            <a:r>
              <a:rPr lang="en-US" dirty="0" smtClean="0"/>
              <a:t> (Stacked bar charts)</a:t>
            </a:r>
            <a:endParaRPr lang="en-US" dirty="0"/>
          </a:p>
        </p:txBody>
      </p:sp>
      <p:sp>
        <p:nvSpPr>
          <p:cNvPr id="3" name="Content Placeholder 2"/>
          <p:cNvSpPr>
            <a:spLocks noGrp="1"/>
          </p:cNvSpPr>
          <p:nvPr>
            <p:ph idx="1"/>
          </p:nvPr>
        </p:nvSpPr>
        <p:spPr/>
        <p:txBody>
          <a:bodyPr/>
          <a:lstStyle/>
          <a:p>
            <a:r>
              <a:rPr lang="en-US" dirty="0" err="1" smtClean="0"/>
              <a:t>Độ</a:t>
            </a:r>
            <a:r>
              <a:rPr lang="en-US" dirty="0" smtClean="0"/>
              <a:t> </a:t>
            </a:r>
            <a:r>
              <a:rPr lang="en-US" dirty="0" err="1" smtClean="0"/>
              <a:t>dài</a:t>
            </a:r>
            <a:r>
              <a:rPr lang="en-US" dirty="0" smtClean="0"/>
              <a:t> </a:t>
            </a:r>
            <a:r>
              <a:rPr lang="en-US" dirty="0" err="1" smtClean="0"/>
              <a:t>mã</a:t>
            </a:r>
            <a:r>
              <a:rPr lang="en-US" dirty="0" smtClean="0"/>
              <a:t> </a:t>
            </a:r>
            <a:r>
              <a:rPr lang="en-US" dirty="0" err="1" smtClean="0"/>
              <a:t>hóa</a:t>
            </a:r>
            <a:r>
              <a:rPr lang="en-US" dirty="0" smtClean="0"/>
              <a:t> 1 </a:t>
            </a:r>
            <a:r>
              <a:rPr lang="en-US" dirty="0" err="1" smtClean="0"/>
              <a:t>giá</a:t>
            </a:r>
            <a:r>
              <a:rPr lang="en-US" dirty="0" smtClean="0"/>
              <a:t> </a:t>
            </a:r>
            <a:r>
              <a:rPr lang="en-US" dirty="0" err="1" smtClean="0"/>
              <a:t>trị</a:t>
            </a:r>
            <a:endParaRPr lang="en-US" dirty="0" smtClean="0"/>
          </a:p>
          <a:p>
            <a:r>
              <a:rPr lang="en-US" dirty="0" err="1" smtClean="0"/>
              <a:t>Trực</a:t>
            </a:r>
            <a:r>
              <a:rPr lang="en-US" dirty="0" smtClean="0"/>
              <a:t> </a:t>
            </a:r>
            <a:r>
              <a:rPr lang="en-US" dirty="0" err="1" smtClean="0"/>
              <a:t>quan</a:t>
            </a:r>
            <a:r>
              <a:rPr lang="en-US" dirty="0" smtClean="0"/>
              <a:t> </a:t>
            </a:r>
            <a:r>
              <a:rPr lang="en-US" dirty="0" err="1" smtClean="0"/>
              <a:t>hóa</a:t>
            </a:r>
            <a:r>
              <a:rPr lang="en-US" dirty="0" smtClean="0"/>
              <a:t> </a:t>
            </a:r>
            <a:r>
              <a:rPr lang="en-US" dirty="0" err="1" smtClean="0"/>
              <a:t>bảng</a:t>
            </a:r>
            <a:r>
              <a:rPr lang="en-US" dirty="0" smtClean="0"/>
              <a:t> nhiều </a:t>
            </a:r>
            <a:r>
              <a:rPr lang="en-US" dirty="0" err="1" smtClean="0"/>
              <a:t>chiều</a:t>
            </a:r>
            <a:endParaRPr lang="en-US" dirty="0" smtClean="0"/>
          </a:p>
          <a:p>
            <a:r>
              <a:rPr lang="en-US" dirty="0" err="1" smtClean="0"/>
              <a:t>Sắp</a:t>
            </a:r>
            <a:r>
              <a:rPr lang="en-US" dirty="0" smtClean="0"/>
              <a:t> </a:t>
            </a:r>
            <a:r>
              <a:rPr lang="en-US" dirty="0" err="1" smtClean="0"/>
              <a:t>xếp</a:t>
            </a:r>
            <a:r>
              <a:rPr lang="en-US" dirty="0" smtClean="0"/>
              <a:t> </a:t>
            </a:r>
            <a:r>
              <a:rPr lang="en-US" dirty="0" err="1" smtClean="0"/>
              <a:t>theo</a:t>
            </a:r>
            <a:r>
              <a:rPr lang="en-US" dirty="0" smtClean="0"/>
              <a:t> </a:t>
            </a:r>
            <a:r>
              <a:rPr lang="en-US" dirty="0" err="1" smtClean="0"/>
              <a:t>danh</a:t>
            </a:r>
            <a:r>
              <a:rPr lang="en-US" dirty="0" smtClean="0"/>
              <a:t> </a:t>
            </a:r>
            <a:r>
              <a:rPr lang="en-US" dirty="0" err="1" smtClean="0"/>
              <a:t>sách</a:t>
            </a:r>
            <a:r>
              <a:rPr lang="en-US" dirty="0" smtClean="0"/>
              <a:t> </a:t>
            </a:r>
            <a:r>
              <a:rPr lang="en-US" dirty="0" err="1" smtClean="0"/>
              <a:t>khóa</a:t>
            </a:r>
            <a:r>
              <a:rPr lang="en-US" dirty="0" smtClean="0"/>
              <a:t> </a:t>
            </a:r>
            <a:r>
              <a:rPr lang="en-US" dirty="0" err="1" smtClean="0"/>
              <a:t>chính</a:t>
            </a:r>
            <a:endParaRPr lang="en-US" dirty="0" smtClean="0"/>
          </a:p>
          <a:p>
            <a:r>
              <a:rPr lang="en-US" dirty="0" err="1" smtClean="0"/>
              <a:t>Khóa</a:t>
            </a:r>
            <a:r>
              <a:rPr lang="en-US" dirty="0" smtClean="0"/>
              <a:t> </a:t>
            </a:r>
            <a:r>
              <a:rPr lang="en-US" dirty="0" err="1" smtClean="0"/>
              <a:t>phụ</a:t>
            </a:r>
            <a:r>
              <a:rPr lang="en-US" dirty="0" smtClean="0"/>
              <a:t> </a:t>
            </a:r>
            <a:r>
              <a:rPr lang="en-US" dirty="0" err="1" smtClean="0"/>
              <a:t>sắp</a:t>
            </a:r>
            <a:r>
              <a:rPr lang="en-US" dirty="0" smtClean="0"/>
              <a:t> </a:t>
            </a:r>
            <a:r>
              <a:rPr lang="en-US" dirty="0" err="1" smtClean="0"/>
              <a:t>xếp</a:t>
            </a:r>
            <a:r>
              <a:rPr lang="en-US" dirty="0" smtClean="0"/>
              <a:t> </a:t>
            </a:r>
            <a:r>
              <a:rPr lang="en-US" dirty="0" err="1" smtClean="0"/>
              <a:t>chồng</a:t>
            </a:r>
            <a:r>
              <a:rPr lang="en-US" dirty="0" smtClean="0"/>
              <a:t> </a:t>
            </a:r>
            <a:r>
              <a:rPr lang="en-US" dirty="0" err="1" smtClean="0"/>
              <a:t>lên</a:t>
            </a:r>
            <a:endParaRPr lang="en-US" dirty="0" smtClean="0"/>
          </a:p>
          <a:p>
            <a:r>
              <a:rPr lang="en-US" dirty="0" err="1" smtClean="0"/>
              <a:t>Sử</a:t>
            </a:r>
            <a:r>
              <a:rPr lang="en-US" dirty="0" smtClean="0"/>
              <a:t> </a:t>
            </a:r>
            <a:r>
              <a:rPr lang="en-US" dirty="0" err="1" smtClean="0"/>
              <a:t>dụng</a:t>
            </a:r>
            <a:r>
              <a:rPr lang="en-US" dirty="0" smtClean="0"/>
              <a:t> </a:t>
            </a:r>
            <a:r>
              <a:rPr lang="en-US" dirty="0" err="1" smtClean="0"/>
              <a:t>màu</a:t>
            </a:r>
            <a:r>
              <a:rPr lang="en-US" dirty="0" smtClean="0"/>
              <a:t> </a:t>
            </a:r>
            <a:r>
              <a:rPr lang="en-US" dirty="0" err="1" smtClean="0"/>
              <a:t>sắc</a:t>
            </a:r>
            <a:r>
              <a:rPr lang="en-US" dirty="0" smtClean="0"/>
              <a:t> </a:t>
            </a:r>
            <a:r>
              <a:rPr lang="en-US" dirty="0" err="1" smtClean="0"/>
              <a:t>để</a:t>
            </a:r>
            <a:r>
              <a:rPr lang="en-US" dirty="0" smtClean="0"/>
              <a:t> </a:t>
            </a:r>
            <a:r>
              <a:rPr lang="en-US" dirty="0" err="1" smtClean="0"/>
              <a:t>phân</a:t>
            </a:r>
            <a:r>
              <a:rPr lang="en-US" dirty="0" smtClean="0"/>
              <a:t> </a:t>
            </a:r>
            <a:r>
              <a:rPr lang="en-US" dirty="0" err="1" smtClean="0"/>
              <a:t>biệt</a:t>
            </a:r>
            <a:r>
              <a:rPr lang="en-US" dirty="0" smtClean="0"/>
              <a:t> </a:t>
            </a:r>
            <a:r>
              <a:rPr lang="en-US" dirty="0" err="1" smtClean="0"/>
              <a:t>các</a:t>
            </a:r>
            <a:r>
              <a:rPr lang="en-US" dirty="0" smtClean="0"/>
              <a:t> </a:t>
            </a:r>
            <a:r>
              <a:rPr lang="en-US" dirty="0" err="1" smtClean="0"/>
              <a:t>khóa</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19</a:t>
            </a:fld>
            <a:endParaRPr lang="en-US"/>
          </a:p>
        </p:txBody>
      </p:sp>
    </p:spTree>
    <p:extLst>
      <p:ext uri="{BB962C8B-B14F-4D97-AF65-F5344CB8AC3E}">
        <p14:creationId xmlns:p14="http://schemas.microsoft.com/office/powerpoint/2010/main" val="30073264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a:t>
            </a:r>
            <a:endParaRPr lang="en-US" dirty="0"/>
          </a:p>
        </p:txBody>
      </p:sp>
      <p:sp>
        <p:nvSpPr>
          <p:cNvPr id="3" name="Content Placeholder 2"/>
          <p:cNvSpPr>
            <a:spLocks noGrp="1"/>
          </p:cNvSpPr>
          <p:nvPr>
            <p:ph idx="1"/>
          </p:nvPr>
        </p:nvSpPr>
        <p:spPr/>
        <p:txBody>
          <a:bodyPr/>
          <a:lstStyle/>
          <a:p>
            <a:r>
              <a:rPr lang="en-US" dirty="0" err="1" smtClean="0"/>
              <a:t>Biểu</a:t>
            </a:r>
            <a:r>
              <a:rPr lang="en-US" dirty="0" smtClean="0"/>
              <a:t> </a:t>
            </a:r>
            <a:r>
              <a:rPr lang="en-US" dirty="0" err="1" smtClean="0"/>
              <a:t>diễn</a:t>
            </a:r>
            <a:r>
              <a:rPr lang="en-US" dirty="0" smtClean="0"/>
              <a:t> </a:t>
            </a:r>
            <a:r>
              <a:rPr lang="en-US" dirty="0" err="1" smtClean="0"/>
              <a:t>giá</a:t>
            </a:r>
            <a:r>
              <a:rPr lang="en-US" dirty="0" smtClean="0"/>
              <a:t> </a:t>
            </a:r>
            <a:r>
              <a:rPr lang="en-US" dirty="0" err="1" smtClean="0"/>
              <a:t>trị</a:t>
            </a:r>
            <a:r>
              <a:rPr lang="en-US" dirty="0" smtClean="0"/>
              <a:t> </a:t>
            </a:r>
            <a:r>
              <a:rPr lang="en-US" dirty="0" err="1" smtClean="0"/>
              <a:t>định</a:t>
            </a:r>
            <a:r>
              <a:rPr lang="en-US" dirty="0" smtClean="0"/>
              <a:t> </a:t>
            </a:r>
            <a:r>
              <a:rPr lang="en-US" dirty="0" err="1" smtClean="0"/>
              <a:t>lượng</a:t>
            </a:r>
            <a:endParaRPr lang="en-US" dirty="0" smtClean="0"/>
          </a:p>
          <a:p>
            <a:r>
              <a:rPr lang="en-US" dirty="0" err="1" smtClean="0"/>
              <a:t>Phân</a:t>
            </a:r>
            <a:r>
              <a:rPr lang="en-US" dirty="0" smtClean="0"/>
              <a:t> </a:t>
            </a:r>
            <a:r>
              <a:rPr lang="en-US" dirty="0" err="1" smtClean="0"/>
              <a:t>tách</a:t>
            </a:r>
            <a:r>
              <a:rPr lang="en-US" dirty="0" smtClean="0"/>
              <a:t>, </a:t>
            </a:r>
            <a:r>
              <a:rPr lang="en-US" dirty="0" err="1" smtClean="0"/>
              <a:t>thứ</a:t>
            </a:r>
            <a:r>
              <a:rPr lang="en-US" dirty="0" smtClean="0"/>
              <a:t> </a:t>
            </a:r>
            <a:r>
              <a:rPr lang="en-US" dirty="0" err="1" smtClean="0"/>
              <a:t>tự</a:t>
            </a:r>
            <a:r>
              <a:rPr lang="en-US" dirty="0" smtClean="0"/>
              <a:t>, </a:t>
            </a:r>
            <a:r>
              <a:rPr lang="en-US" dirty="0" err="1" smtClean="0"/>
              <a:t>căn</a:t>
            </a:r>
            <a:r>
              <a:rPr lang="en-US" dirty="0" smtClean="0"/>
              <a:t> </a:t>
            </a:r>
            <a:r>
              <a:rPr lang="en-US" dirty="0" err="1" smtClean="0"/>
              <a:t>chỉnh</a:t>
            </a:r>
            <a:endParaRPr lang="en-US" dirty="0" smtClean="0"/>
          </a:p>
          <a:p>
            <a:pPr lvl="1"/>
            <a:r>
              <a:rPr lang="en-US" dirty="0" smtClean="0"/>
              <a:t>1D (one keys)</a:t>
            </a:r>
          </a:p>
          <a:p>
            <a:pPr lvl="1"/>
            <a:r>
              <a:rPr lang="en-US" dirty="0" smtClean="0"/>
              <a:t>2D (two keys)</a:t>
            </a:r>
          </a:p>
          <a:p>
            <a:r>
              <a:rPr lang="en-US" dirty="0" err="1" smtClean="0"/>
              <a:t>Định</a:t>
            </a:r>
            <a:r>
              <a:rPr lang="en-US" dirty="0" smtClean="0"/>
              <a:t> </a:t>
            </a:r>
            <a:r>
              <a:rPr lang="en-US" dirty="0" err="1" smtClean="0"/>
              <a:t>hướng</a:t>
            </a:r>
            <a:r>
              <a:rPr lang="en-US" dirty="0" smtClean="0"/>
              <a:t> không </a:t>
            </a:r>
            <a:r>
              <a:rPr lang="en-US" dirty="0" err="1" smtClean="0"/>
              <a:t>gian</a:t>
            </a:r>
            <a:r>
              <a:rPr lang="en-US" dirty="0" smtClean="0"/>
              <a:t> </a:t>
            </a:r>
            <a:r>
              <a:rPr lang="en-US" dirty="0" err="1" smtClean="0"/>
              <a:t>về</a:t>
            </a:r>
            <a:r>
              <a:rPr lang="en-US" dirty="0" smtClean="0"/>
              <a:t> </a:t>
            </a:r>
            <a:r>
              <a:rPr lang="en-US" dirty="0" err="1" smtClean="0"/>
              <a:t>các</a:t>
            </a:r>
            <a:r>
              <a:rPr lang="en-US" dirty="0" smtClean="0"/>
              <a:t> </a:t>
            </a:r>
            <a:r>
              <a:rPr lang="en-US" dirty="0" err="1" smtClean="0"/>
              <a:t>trục</a:t>
            </a:r>
            <a:endParaRPr lang="en-US" dirty="0" smtClean="0"/>
          </a:p>
          <a:p>
            <a:r>
              <a:rPr lang="en-US" dirty="0" err="1"/>
              <a:t>S</a:t>
            </a:r>
            <a:r>
              <a:rPr lang="en-US" dirty="0" err="1" smtClean="0"/>
              <a:t>ắp</a:t>
            </a:r>
            <a:r>
              <a:rPr lang="en-US" dirty="0" smtClean="0"/>
              <a:t> </a:t>
            </a:r>
            <a:r>
              <a:rPr lang="en-US" dirty="0" err="1" smtClean="0"/>
              <a:t>đặt</a:t>
            </a:r>
            <a:r>
              <a:rPr lang="en-US" dirty="0" smtClean="0"/>
              <a:t> không </a:t>
            </a:r>
            <a:r>
              <a:rPr lang="en-US" dirty="0" err="1" smtClean="0"/>
              <a:t>gian</a:t>
            </a:r>
            <a:r>
              <a:rPr lang="en-US" dirty="0" smtClean="0"/>
              <a:t> </a:t>
            </a:r>
            <a:r>
              <a:rPr lang="en-US" dirty="0" err="1" smtClean="0"/>
              <a:t>về</a:t>
            </a:r>
            <a:r>
              <a:rPr lang="en-US" dirty="0" smtClean="0"/>
              <a:t> </a:t>
            </a:r>
            <a:r>
              <a:rPr lang="en-US" dirty="0" err="1" smtClean="0"/>
              <a:t>mật</a:t>
            </a:r>
            <a:r>
              <a:rPr lang="en-US" dirty="0" smtClean="0"/>
              <a:t> </a:t>
            </a:r>
            <a:r>
              <a:rPr lang="en-US" dirty="0" err="1" smtClean="0"/>
              <a:t>độ</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2</a:t>
            </a:fld>
            <a:endParaRPr lang="en-US"/>
          </a:p>
        </p:txBody>
      </p:sp>
    </p:spTree>
    <p:extLst>
      <p:ext uri="{BB962C8B-B14F-4D97-AF65-F5344CB8AC3E}">
        <p14:creationId xmlns:p14="http://schemas.microsoft.com/office/powerpoint/2010/main" val="21215134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bar charts</a:t>
            </a:r>
          </a:p>
        </p:txBody>
      </p:sp>
      <p:sp>
        <p:nvSpPr>
          <p:cNvPr id="3" name="Content Placeholder 2"/>
          <p:cNvSpPr>
            <a:spLocks noGrp="1"/>
          </p:cNvSpPr>
          <p:nvPr>
            <p:ph idx="1"/>
          </p:nvPr>
        </p:nvSpPr>
        <p:spPr/>
        <p:txBody>
          <a:bodyPr/>
          <a:lstStyle/>
          <a:p>
            <a:r>
              <a:rPr lang="en-US" sz="2400" dirty="0" err="1" smtClean="0"/>
              <a:t>Mỗi</a:t>
            </a:r>
            <a:r>
              <a:rPr lang="en-US" sz="2400" dirty="0" smtClean="0"/>
              <a:t> </a:t>
            </a:r>
            <a:r>
              <a:rPr lang="en-US" sz="2400" dirty="0" err="1" smtClean="0"/>
              <a:t>thành</a:t>
            </a:r>
            <a:r>
              <a:rPr lang="en-US" sz="2400" dirty="0" smtClean="0"/>
              <a:t> </a:t>
            </a:r>
            <a:r>
              <a:rPr lang="en-US" sz="2400" dirty="0" err="1" smtClean="0"/>
              <a:t>phần</a:t>
            </a:r>
            <a:r>
              <a:rPr lang="en-US" sz="2400" dirty="0" smtClean="0"/>
              <a:t> được </a:t>
            </a:r>
            <a:r>
              <a:rPr lang="en-US" sz="2400" dirty="0" err="1" smtClean="0"/>
              <a:t>tách</a:t>
            </a:r>
            <a:r>
              <a:rPr lang="en-US" sz="2400" dirty="0" smtClean="0"/>
              <a:t> </a:t>
            </a:r>
            <a:r>
              <a:rPr lang="en-US" sz="2400" dirty="0" err="1" smtClean="0"/>
              <a:t>biệt</a:t>
            </a:r>
            <a:endParaRPr lang="en-US" sz="2400" dirty="0" smtClean="0"/>
          </a:p>
          <a:p>
            <a:r>
              <a:rPr lang="en-US" sz="2400" dirty="0" err="1" smtClean="0"/>
              <a:t>Chiều</a:t>
            </a:r>
            <a:r>
              <a:rPr lang="en-US" sz="2400" dirty="0" smtClean="0"/>
              <a:t> </a:t>
            </a:r>
            <a:r>
              <a:rPr lang="en-US" sz="2400" dirty="0" err="1" smtClean="0"/>
              <a:t>cao</a:t>
            </a:r>
            <a:r>
              <a:rPr lang="en-US" sz="2400" dirty="0" smtClean="0"/>
              <a:t> </a:t>
            </a:r>
            <a:r>
              <a:rPr lang="en-US" sz="2400" dirty="0" err="1" smtClean="0"/>
              <a:t>tương</a:t>
            </a:r>
            <a:r>
              <a:rPr lang="en-US" sz="2400" dirty="0" smtClean="0"/>
              <a:t> </a:t>
            </a:r>
            <a:r>
              <a:rPr lang="en-US" sz="2400" dirty="0" err="1" smtClean="0"/>
              <a:t>ứng</a:t>
            </a:r>
            <a:r>
              <a:rPr lang="en-US" sz="2400" dirty="0" smtClean="0"/>
              <a:t> </a:t>
            </a:r>
            <a:r>
              <a:rPr lang="en-US" sz="2400" dirty="0" err="1" smtClean="0"/>
              <a:t>với</a:t>
            </a:r>
            <a:r>
              <a:rPr lang="en-US" sz="2400" dirty="0" smtClean="0"/>
              <a:t> </a:t>
            </a:r>
            <a:r>
              <a:rPr lang="en-US" sz="2400" dirty="0" err="1" smtClean="0"/>
              <a:t>giá</a:t>
            </a:r>
            <a:r>
              <a:rPr lang="en-US" sz="2400" dirty="0" smtClean="0"/>
              <a:t> </a:t>
            </a:r>
            <a:r>
              <a:rPr lang="en-US" sz="2400" dirty="0" err="1" smtClean="0"/>
              <a:t>trị</a:t>
            </a:r>
            <a:endParaRPr lang="en-US" sz="2400" dirty="0" smtClean="0"/>
          </a:p>
          <a:p>
            <a:r>
              <a:rPr lang="en-US" sz="2400" dirty="0" err="1" smtClean="0"/>
              <a:t>Thành</a:t>
            </a:r>
            <a:r>
              <a:rPr lang="en-US" sz="2400" dirty="0" smtClean="0"/>
              <a:t> </a:t>
            </a:r>
            <a:r>
              <a:rPr lang="en-US" sz="2400" dirty="0" err="1" smtClean="0"/>
              <a:t>phần</a:t>
            </a:r>
            <a:r>
              <a:rPr lang="en-US" sz="2400" dirty="0" smtClean="0"/>
              <a:t> </a:t>
            </a:r>
            <a:r>
              <a:rPr lang="en-US" sz="2400" dirty="0" err="1" smtClean="0"/>
              <a:t>đầu</a:t>
            </a:r>
            <a:r>
              <a:rPr lang="en-US" sz="2400" dirty="0" smtClean="0"/>
              <a:t> </a:t>
            </a:r>
            <a:r>
              <a:rPr lang="en-US" sz="2400" dirty="0" err="1" smtClean="0"/>
              <a:t>tiên</a:t>
            </a:r>
            <a:r>
              <a:rPr lang="en-US" sz="2400" dirty="0" smtClean="0"/>
              <a:t> </a:t>
            </a:r>
            <a:r>
              <a:rPr lang="en-US" sz="2400" dirty="0" err="1" smtClean="0"/>
              <a:t>dễ</a:t>
            </a:r>
            <a:r>
              <a:rPr lang="en-US" sz="2400" dirty="0" smtClean="0"/>
              <a:t> so </a:t>
            </a:r>
            <a:r>
              <a:rPr lang="en-US" sz="2400" dirty="0" err="1" smtClean="0"/>
              <a:t>sánh</a:t>
            </a:r>
            <a:endParaRPr lang="en-US" sz="2400" dirty="0" smtClean="0"/>
          </a:p>
          <a:p>
            <a:r>
              <a:rPr lang="en-US" sz="2400" dirty="0" err="1" smtClean="0"/>
              <a:t>Các</a:t>
            </a:r>
            <a:r>
              <a:rPr lang="en-US" sz="2400" dirty="0" smtClean="0"/>
              <a:t> </a:t>
            </a:r>
            <a:r>
              <a:rPr lang="en-US" sz="2400" dirty="0" err="1" smtClean="0"/>
              <a:t>thành</a:t>
            </a:r>
            <a:r>
              <a:rPr lang="en-US" sz="2400" dirty="0" smtClean="0"/>
              <a:t> </a:t>
            </a:r>
            <a:r>
              <a:rPr lang="en-US" sz="2400" dirty="0" err="1" smtClean="0"/>
              <a:t>phần</a:t>
            </a:r>
            <a:r>
              <a:rPr lang="en-US" sz="2400" dirty="0" smtClean="0"/>
              <a:t> </a:t>
            </a:r>
            <a:r>
              <a:rPr lang="en-US" sz="2400" dirty="0" err="1" smtClean="0"/>
              <a:t>còn</a:t>
            </a:r>
            <a:r>
              <a:rPr lang="en-US" sz="2400" dirty="0" smtClean="0"/>
              <a:t> </a:t>
            </a:r>
            <a:r>
              <a:rPr lang="en-US" sz="2400" dirty="0" err="1" smtClean="0"/>
              <a:t>lại</a:t>
            </a:r>
            <a:r>
              <a:rPr lang="en-US" sz="2400" dirty="0" smtClean="0"/>
              <a:t> không </a:t>
            </a:r>
            <a:r>
              <a:rPr lang="en-US" sz="2400" dirty="0" err="1" smtClean="0"/>
              <a:t>căn</a:t>
            </a:r>
            <a:r>
              <a:rPr lang="en-US" sz="2400" dirty="0" smtClean="0"/>
              <a:t> </a:t>
            </a:r>
            <a:r>
              <a:rPr lang="en-US" sz="2400" dirty="0" err="1" smtClean="0"/>
              <a:t>chỉnh</a:t>
            </a:r>
            <a:endParaRPr lang="en-US" sz="2400" dirty="0" smtClean="0"/>
          </a:p>
          <a:p>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20</a:t>
            </a:fld>
            <a:endParaRPr lang="en-US"/>
          </a:p>
        </p:txBody>
      </p:sp>
      <p:pic>
        <p:nvPicPr>
          <p:cNvPr id="5" name="Content Placeholder 4"/>
          <p:cNvPicPr>
            <a:picLocks noChangeAspect="1"/>
          </p:cNvPicPr>
          <p:nvPr/>
        </p:nvPicPr>
        <p:blipFill>
          <a:blip r:embed="rId2"/>
          <a:stretch>
            <a:fillRect/>
          </a:stretch>
        </p:blipFill>
        <p:spPr>
          <a:xfrm>
            <a:off x="7555133" y="1999281"/>
            <a:ext cx="3798667" cy="2497272"/>
          </a:xfrm>
          <a:prstGeom prst="rect">
            <a:avLst/>
          </a:prstGeom>
        </p:spPr>
      </p:pic>
      <p:pic>
        <p:nvPicPr>
          <p:cNvPr id="6" name="Picture 5"/>
          <p:cNvPicPr>
            <a:picLocks noChangeAspect="1"/>
          </p:cNvPicPr>
          <p:nvPr/>
        </p:nvPicPr>
        <p:blipFill>
          <a:blip r:embed="rId3"/>
          <a:stretch>
            <a:fillRect/>
          </a:stretch>
        </p:blipFill>
        <p:spPr>
          <a:xfrm>
            <a:off x="976070" y="3686300"/>
            <a:ext cx="6210300" cy="2647950"/>
          </a:xfrm>
          <a:prstGeom prst="rect">
            <a:avLst/>
          </a:prstGeom>
        </p:spPr>
      </p:pic>
    </p:spTree>
    <p:extLst>
      <p:ext uri="{BB962C8B-B14F-4D97-AF65-F5344CB8AC3E}">
        <p14:creationId xmlns:p14="http://schemas.microsoft.com/office/powerpoint/2010/main" val="38427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Sắp</a:t>
            </a:r>
            <a:r>
              <a:rPr lang="en-US" dirty="0" smtClean="0"/>
              <a:t> </a:t>
            </a:r>
            <a:r>
              <a:rPr lang="en-US" dirty="0" err="1" smtClean="0"/>
              <a:t>xếp</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21</a:t>
            </a:fld>
            <a:endParaRPr lang="en-US"/>
          </a:p>
        </p:txBody>
      </p:sp>
      <p:pic>
        <p:nvPicPr>
          <p:cNvPr id="1026" name="Picture 2" descr="Plotting stacked bars without regard to group size is not recommended unless good reason warrants i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27322"/>
            <a:ext cx="10021503" cy="2873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1235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Màu</a:t>
            </a:r>
            <a:r>
              <a:rPr lang="en-US" dirty="0" smtClean="0"/>
              <a:t> </a:t>
            </a:r>
            <a:r>
              <a:rPr lang="en-US" dirty="0" err="1" smtClean="0"/>
              <a:t>sắc</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22</a:t>
            </a:fld>
            <a:endParaRPr lang="en-US"/>
          </a:p>
        </p:txBody>
      </p:sp>
      <p:pic>
        <p:nvPicPr>
          <p:cNvPr id="2050" name="Picture 2" descr="When using color, choose a palette that matches the type of variable assigned to col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7220" y="1417573"/>
            <a:ext cx="6762304" cy="436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7402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Một</a:t>
            </a:r>
            <a:r>
              <a:rPr lang="en-US" dirty="0" smtClean="0"/>
              <a:t> </a:t>
            </a:r>
            <a:r>
              <a:rPr lang="en-US" dirty="0" err="1" smtClean="0"/>
              <a:t>số</a:t>
            </a:r>
            <a:r>
              <a:rPr lang="en-US" dirty="0" smtClean="0"/>
              <a:t> </a:t>
            </a:r>
            <a:r>
              <a:rPr lang="en-US" dirty="0" err="1" smtClean="0"/>
              <a:t>dạng</a:t>
            </a:r>
            <a:r>
              <a:rPr lang="en-US" dirty="0" smtClean="0"/>
              <a:t> </a:t>
            </a:r>
            <a:r>
              <a:rPr lang="en-US" dirty="0" err="1" smtClean="0"/>
              <a:t>khác</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23</a:t>
            </a:fld>
            <a:endParaRPr lang="en-US"/>
          </a:p>
        </p:txBody>
      </p:sp>
      <p:pic>
        <p:nvPicPr>
          <p:cNvPr id="3074" name="Picture 2" descr="Horizontal stacked bar chart of revenue by store and departmen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2770" y="1639063"/>
            <a:ext cx="5378963" cy="3862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xample grouped bar chart showing revenue for different departments in each of five sto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9499" y="1895751"/>
            <a:ext cx="6289213" cy="3606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3868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Một</a:t>
            </a:r>
            <a:r>
              <a:rPr lang="en-US" dirty="0"/>
              <a:t> </a:t>
            </a:r>
            <a:r>
              <a:rPr lang="en-US" dirty="0" err="1"/>
              <a:t>số</a:t>
            </a:r>
            <a:r>
              <a:rPr lang="en-US" dirty="0"/>
              <a:t> </a:t>
            </a:r>
            <a:r>
              <a:rPr lang="en-US" dirty="0" err="1"/>
              <a:t>dạng</a:t>
            </a:r>
            <a:r>
              <a:rPr lang="en-US" dirty="0"/>
              <a:t> </a:t>
            </a:r>
            <a:r>
              <a:rPr lang="en-US" dirty="0" err="1"/>
              <a:t>khác</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24</a:t>
            </a:fld>
            <a:endParaRPr lang="en-US"/>
          </a:p>
        </p:txBody>
      </p:sp>
      <p:pic>
        <p:nvPicPr>
          <p:cNvPr id="4098" name="Picture 2" descr="The plot of transactions by month is made easier to read with the addition of value annot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94285"/>
            <a:ext cx="4865876" cy="360937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9137207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Biểu</a:t>
            </a:r>
            <a:r>
              <a:rPr lang="en-US" dirty="0" smtClean="0"/>
              <a:t> </a:t>
            </a:r>
            <a:r>
              <a:rPr lang="en-US" dirty="0" err="1" smtClean="0"/>
              <a:t>đồ</a:t>
            </a:r>
            <a:r>
              <a:rPr lang="en-US" dirty="0" smtClean="0"/>
              <a:t> </a:t>
            </a:r>
            <a:r>
              <a:rPr lang="en-US" dirty="0" err="1" smtClean="0"/>
              <a:t>thanh</a:t>
            </a:r>
            <a:r>
              <a:rPr lang="en-US" dirty="0" smtClean="0"/>
              <a:t> </a:t>
            </a:r>
            <a:r>
              <a:rPr lang="en-US" dirty="0" err="1" smtClean="0"/>
              <a:t>dạng</a:t>
            </a:r>
            <a:r>
              <a:rPr lang="en-US" dirty="0" smtClean="0"/>
              <a:t> </a:t>
            </a:r>
            <a:r>
              <a:rPr lang="en-US" dirty="0" err="1" smtClean="0"/>
              <a:t>nhóm</a:t>
            </a:r>
            <a:endParaRPr lang="en-US" dirty="0"/>
          </a:p>
        </p:txBody>
      </p:sp>
      <p:sp>
        <p:nvSpPr>
          <p:cNvPr id="3" name="Content Placeholder 2"/>
          <p:cNvSpPr>
            <a:spLocks noGrp="1"/>
          </p:cNvSpPr>
          <p:nvPr>
            <p:ph idx="1"/>
          </p:nvPr>
        </p:nvSpPr>
        <p:spPr/>
        <p:txBody>
          <a:bodyPr/>
          <a:lstStyle/>
          <a:p>
            <a:r>
              <a:rPr lang="en-US" dirty="0" err="1" smtClean="0"/>
              <a:t>Hiển</a:t>
            </a:r>
            <a:r>
              <a:rPr lang="en-US" dirty="0" smtClean="0"/>
              <a:t> </a:t>
            </a:r>
            <a:r>
              <a:rPr lang="en-US" dirty="0" err="1" smtClean="0"/>
              <a:t>thị</a:t>
            </a:r>
            <a:r>
              <a:rPr lang="en-US" dirty="0" smtClean="0"/>
              <a:t> </a:t>
            </a:r>
            <a:r>
              <a:rPr lang="en-US" dirty="0" err="1" smtClean="0"/>
              <a:t>phân</a:t>
            </a:r>
            <a:r>
              <a:rPr lang="en-US" dirty="0" smtClean="0"/>
              <a:t> </a:t>
            </a:r>
            <a:r>
              <a:rPr lang="en-US" dirty="0" err="1" smtClean="0"/>
              <a:t>phối</a:t>
            </a:r>
            <a:r>
              <a:rPr lang="en-US" dirty="0" smtClean="0"/>
              <a:t> </a:t>
            </a:r>
          </a:p>
          <a:p>
            <a:r>
              <a:rPr lang="en-US" dirty="0" smtClean="0"/>
              <a:t>So </a:t>
            </a:r>
            <a:r>
              <a:rPr lang="en-US" dirty="0" err="1" smtClean="0"/>
              <a:t>sánh</a:t>
            </a:r>
            <a:r>
              <a:rPr lang="en-US" dirty="0" smtClean="0"/>
              <a:t> </a:t>
            </a:r>
            <a:r>
              <a:rPr lang="en-US" dirty="0" err="1" smtClean="0"/>
              <a:t>các</a:t>
            </a:r>
            <a:r>
              <a:rPr lang="en-US" dirty="0" smtClean="0"/>
              <a:t> </a:t>
            </a:r>
            <a:r>
              <a:rPr lang="en-US" dirty="0" err="1" smtClean="0"/>
              <a:t>loại</a:t>
            </a:r>
            <a:r>
              <a:rPr lang="en-US" dirty="0" smtClean="0"/>
              <a:t> </a:t>
            </a:r>
            <a:r>
              <a:rPr lang="en-US" dirty="0" err="1" smtClean="0"/>
              <a:t>dữ</a:t>
            </a:r>
            <a:r>
              <a:rPr lang="en-US" dirty="0" smtClean="0"/>
              <a:t> </a:t>
            </a:r>
            <a:r>
              <a:rPr lang="en-US" dirty="0" err="1" smtClean="0"/>
              <a:t>liệu</a:t>
            </a:r>
            <a:endParaRPr lang="en-US" dirty="0" smtClean="0"/>
          </a:p>
          <a:p>
            <a:endParaRPr lang="en-US" dirty="0"/>
          </a:p>
          <a:p>
            <a:r>
              <a:rPr lang="en-US" dirty="0" err="1" smtClean="0"/>
              <a:t>Duy</a:t>
            </a:r>
            <a:r>
              <a:rPr lang="en-US" dirty="0" smtClean="0"/>
              <a:t> </a:t>
            </a:r>
            <a:r>
              <a:rPr lang="en-US" dirty="0" err="1" smtClean="0"/>
              <a:t>trì</a:t>
            </a:r>
            <a:r>
              <a:rPr lang="en-US" dirty="0" smtClean="0"/>
              <a:t> </a:t>
            </a:r>
            <a:r>
              <a:rPr lang="en-US" dirty="0" err="1" smtClean="0"/>
              <a:t>đường</a:t>
            </a:r>
            <a:r>
              <a:rPr lang="en-US" dirty="0" smtClean="0"/>
              <a:t> </a:t>
            </a:r>
            <a:r>
              <a:rPr lang="en-US" dirty="0" err="1" smtClean="0"/>
              <a:t>cơ</a:t>
            </a:r>
            <a:r>
              <a:rPr lang="en-US" dirty="0" smtClean="0"/>
              <a:t> </a:t>
            </a:r>
            <a:r>
              <a:rPr lang="en-US" dirty="0" err="1" smtClean="0"/>
              <a:t>sở</a:t>
            </a:r>
            <a:r>
              <a:rPr lang="en-US" dirty="0" smtClean="0"/>
              <a:t> </a:t>
            </a:r>
            <a:r>
              <a:rPr lang="en-US" dirty="0" err="1" smtClean="0"/>
              <a:t>bằng</a:t>
            </a:r>
            <a:r>
              <a:rPr lang="en-US" dirty="0" smtClean="0"/>
              <a:t> 0 </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25</a:t>
            </a:fld>
            <a:endParaRPr lang="en-US"/>
          </a:p>
        </p:txBody>
      </p:sp>
      <p:pic>
        <p:nvPicPr>
          <p:cNvPr id="5" name="Picture 2" descr="Example grouped bar chart showing revenue for different departments in each of five sto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454" y="1837990"/>
            <a:ext cx="6289213" cy="3606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4177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 stacked bar chart</a:t>
            </a:r>
            <a:endParaRPr lang="en-US" dirty="0"/>
          </a:p>
        </p:txBody>
      </p:sp>
      <p:sp>
        <p:nvSpPr>
          <p:cNvPr id="3" name="Content Placeholder 2"/>
          <p:cNvSpPr>
            <a:spLocks noGrp="1"/>
          </p:cNvSpPr>
          <p:nvPr>
            <p:ph idx="1"/>
          </p:nvPr>
        </p:nvSpPr>
        <p:spPr/>
        <p:txBody>
          <a:bodyPr/>
          <a:lstStyle/>
          <a:p>
            <a:r>
              <a:rPr lang="en-US" dirty="0" err="1" smtClean="0"/>
              <a:t>Hiển</a:t>
            </a:r>
            <a:r>
              <a:rPr lang="en-US" dirty="0" smtClean="0"/>
              <a:t> </a:t>
            </a:r>
            <a:r>
              <a:rPr lang="en-US" dirty="0" err="1" smtClean="0"/>
              <a:t>thị</a:t>
            </a:r>
            <a:r>
              <a:rPr lang="en-US" dirty="0" smtClean="0"/>
              <a:t> </a:t>
            </a:r>
            <a:r>
              <a:rPr lang="en-US" dirty="0" err="1" smtClean="0"/>
              <a:t>trực</a:t>
            </a:r>
            <a:r>
              <a:rPr lang="en-US" dirty="0" smtClean="0"/>
              <a:t> </a:t>
            </a:r>
            <a:r>
              <a:rPr lang="en-US" dirty="0" err="1" smtClean="0"/>
              <a:t>quan</a:t>
            </a:r>
            <a:r>
              <a:rPr lang="en-US" dirty="0" smtClean="0"/>
              <a:t> </a:t>
            </a:r>
            <a:r>
              <a:rPr lang="en-US" dirty="0" err="1" smtClean="0"/>
              <a:t>tỷ</a:t>
            </a:r>
            <a:r>
              <a:rPr lang="en-US" dirty="0" smtClean="0"/>
              <a:t> </a:t>
            </a:r>
            <a:r>
              <a:rPr lang="en-US" dirty="0" err="1" smtClean="0"/>
              <a:t>lệ</a:t>
            </a:r>
            <a:r>
              <a:rPr lang="en-US" dirty="0" smtClean="0"/>
              <a:t> </a:t>
            </a:r>
            <a:r>
              <a:rPr lang="en-US" dirty="0" err="1" smtClean="0"/>
              <a:t>mỗi</a:t>
            </a:r>
            <a:r>
              <a:rPr lang="en-US" dirty="0" smtClean="0"/>
              <a:t> </a:t>
            </a:r>
            <a:r>
              <a:rPr lang="en-US" dirty="0" err="1" smtClean="0"/>
              <a:t>nhóm</a:t>
            </a:r>
            <a:endParaRPr lang="en-US" dirty="0" smtClean="0"/>
          </a:p>
          <a:p>
            <a:endParaRPr lang="en-US" dirty="0"/>
          </a:p>
          <a:p>
            <a:r>
              <a:rPr lang="en-US" dirty="0" smtClean="0"/>
              <a:t>So </a:t>
            </a:r>
            <a:r>
              <a:rPr lang="en-US" dirty="0" err="1" smtClean="0"/>
              <a:t>sánh</a:t>
            </a:r>
            <a:r>
              <a:rPr lang="en-US" dirty="0" smtClean="0"/>
              <a:t> </a:t>
            </a:r>
            <a:r>
              <a:rPr lang="en-US" dirty="0" err="1" smtClean="0"/>
              <a:t>về</a:t>
            </a:r>
            <a:r>
              <a:rPr lang="en-US" dirty="0" smtClean="0"/>
              <a:t> </a:t>
            </a:r>
            <a:r>
              <a:rPr lang="en-US" dirty="0" err="1" smtClean="0"/>
              <a:t>tỷ</a:t>
            </a:r>
            <a:r>
              <a:rPr lang="en-US" dirty="0" smtClean="0"/>
              <a:t> </a:t>
            </a:r>
            <a:r>
              <a:rPr lang="en-US" dirty="0" err="1" smtClean="0"/>
              <a:t>lệ</a:t>
            </a:r>
            <a:r>
              <a:rPr lang="en-US" dirty="0" smtClean="0"/>
              <a:t> </a:t>
            </a:r>
            <a:r>
              <a:rPr lang="en-US" dirty="0" err="1" smtClean="0"/>
              <a:t>giữa</a:t>
            </a:r>
            <a:r>
              <a:rPr lang="en-US" dirty="0" smtClean="0"/>
              <a:t> </a:t>
            </a:r>
            <a:r>
              <a:rPr lang="en-US" dirty="0" err="1" smtClean="0"/>
              <a:t>các</a:t>
            </a:r>
            <a:r>
              <a:rPr lang="en-US" dirty="0" smtClean="0"/>
              <a:t> </a:t>
            </a:r>
            <a:r>
              <a:rPr lang="en-US" dirty="0" err="1" smtClean="0"/>
              <a:t>nhóm</a:t>
            </a:r>
            <a:endParaRPr lang="en-US" dirty="0" smtClean="0"/>
          </a:p>
          <a:p>
            <a:endParaRPr lang="en-US" dirty="0"/>
          </a:p>
          <a:p>
            <a:pPr marL="0"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26</a:t>
            </a:fld>
            <a:endParaRPr lang="en-US"/>
          </a:p>
        </p:txBody>
      </p:sp>
      <p:pic>
        <p:nvPicPr>
          <p:cNvPr id="5" name="Picture 4" descr="Plot of monthly ratings, set as a percentage stacked bar ch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7127" y="2064317"/>
            <a:ext cx="4946673" cy="3669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4759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Mekko</a:t>
            </a:r>
            <a:r>
              <a:rPr lang="en-US" dirty="0"/>
              <a:t> chart</a:t>
            </a:r>
          </a:p>
        </p:txBody>
      </p:sp>
      <p:sp>
        <p:nvSpPr>
          <p:cNvPr id="4" name="Slide Number Placeholder 3"/>
          <p:cNvSpPr>
            <a:spLocks noGrp="1"/>
          </p:cNvSpPr>
          <p:nvPr>
            <p:ph type="sldNum" sz="quarter" idx="12"/>
          </p:nvPr>
        </p:nvSpPr>
        <p:spPr/>
        <p:txBody>
          <a:bodyPr/>
          <a:lstStyle/>
          <a:p>
            <a:fld id="{00ACC793-D879-4A72-AB4C-25BC676A92D0}" type="slidenum">
              <a:rPr lang="en-US" smtClean="0"/>
              <a:t>27</a:t>
            </a:fld>
            <a:endParaRPr lang="en-US"/>
          </a:p>
        </p:txBody>
      </p:sp>
      <p:pic>
        <p:nvPicPr>
          <p:cNvPr id="5124" name="Picture 4" descr="Prototype of a marimekko chart, dividing a square by one categorical variable, followed by a secon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6668" y="2030278"/>
            <a:ext cx="9302214" cy="3332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0825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Biểu</a:t>
            </a:r>
            <a:r>
              <a:rPr lang="en-US" dirty="0" smtClean="0"/>
              <a:t> </a:t>
            </a:r>
            <a:r>
              <a:rPr lang="en-US" dirty="0" err="1" smtClean="0"/>
              <a:t>đồ</a:t>
            </a:r>
            <a:r>
              <a:rPr lang="en-US" dirty="0" smtClean="0"/>
              <a:t> </a:t>
            </a:r>
            <a:r>
              <a:rPr lang="en-US" dirty="0" err="1" smtClean="0"/>
              <a:t>luồng</a:t>
            </a:r>
            <a:r>
              <a:rPr lang="en-US" dirty="0" smtClean="0"/>
              <a:t> (</a:t>
            </a:r>
            <a:r>
              <a:rPr lang="en-US" dirty="0" err="1" smtClean="0"/>
              <a:t>Streamgraph</a:t>
            </a:r>
            <a:r>
              <a:rPr lang="en-US" dirty="0" smtClean="0"/>
              <a:t>)</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28</a:t>
            </a:fld>
            <a:endParaRPr lang="en-US"/>
          </a:p>
        </p:txBody>
      </p:sp>
      <p:sp>
        <p:nvSpPr>
          <p:cNvPr id="6" name="Content Placeholder 5"/>
          <p:cNvSpPr>
            <a:spLocks noGrp="1"/>
          </p:cNvSpPr>
          <p:nvPr>
            <p:ph idx="1"/>
          </p:nvPr>
        </p:nvSpPr>
        <p:spPr/>
        <p:txBody>
          <a:bodyPr/>
          <a:lstStyle/>
          <a:p>
            <a:r>
              <a:rPr lang="en-US" dirty="0" err="1" smtClean="0"/>
              <a:t>Tổng</a:t>
            </a:r>
            <a:r>
              <a:rPr lang="en-US" dirty="0" smtClean="0"/>
              <a:t> </a:t>
            </a:r>
            <a:r>
              <a:rPr lang="en-US" dirty="0" err="1" smtClean="0"/>
              <a:t>quát</a:t>
            </a:r>
            <a:r>
              <a:rPr lang="en-US" dirty="0" smtClean="0"/>
              <a:t> </a:t>
            </a:r>
            <a:r>
              <a:rPr lang="en-US" dirty="0" err="1" smtClean="0"/>
              <a:t>hóa</a:t>
            </a:r>
            <a:r>
              <a:rPr lang="en-US" dirty="0" smtClean="0"/>
              <a:t> </a:t>
            </a:r>
            <a:r>
              <a:rPr lang="en-US" dirty="0" err="1" smtClean="0"/>
              <a:t>biểu</a:t>
            </a:r>
            <a:r>
              <a:rPr lang="en-US" dirty="0" smtClean="0"/>
              <a:t> </a:t>
            </a:r>
            <a:r>
              <a:rPr lang="en-US" dirty="0" err="1" smtClean="0"/>
              <a:t>đồ</a:t>
            </a:r>
            <a:r>
              <a:rPr lang="en-US" dirty="0" smtClean="0"/>
              <a:t> stacked bar chart</a:t>
            </a:r>
          </a:p>
          <a:p>
            <a:r>
              <a:rPr lang="en-US" dirty="0" smtClean="0"/>
              <a:t>Không </a:t>
            </a:r>
            <a:r>
              <a:rPr lang="en-US" dirty="0" err="1" smtClean="0"/>
              <a:t>có</a:t>
            </a:r>
            <a:r>
              <a:rPr lang="en-US" dirty="0" smtClean="0"/>
              <a:t> </a:t>
            </a:r>
            <a:r>
              <a:rPr lang="en-US" dirty="0" err="1" smtClean="0"/>
              <a:t>trục</a:t>
            </a:r>
            <a:r>
              <a:rPr lang="en-US" dirty="0" smtClean="0"/>
              <a:t> </a:t>
            </a:r>
            <a:r>
              <a:rPr lang="en-US" dirty="0" err="1" smtClean="0"/>
              <a:t>thẳng</a:t>
            </a:r>
            <a:r>
              <a:rPr lang="en-US" dirty="0" smtClean="0"/>
              <a:t> </a:t>
            </a:r>
            <a:r>
              <a:rPr lang="en-US" dirty="0" err="1" smtClean="0"/>
              <a:t>cố</a:t>
            </a:r>
            <a:r>
              <a:rPr lang="en-US" dirty="0" smtClean="0"/>
              <a:t> </a:t>
            </a:r>
            <a:r>
              <a:rPr lang="en-US" dirty="0" err="1" smtClean="0"/>
              <a:t>định</a:t>
            </a:r>
            <a:endParaRPr lang="en-US" dirty="0" smtClean="0"/>
          </a:p>
          <a:p>
            <a:r>
              <a:rPr lang="en-US" dirty="0" err="1" smtClean="0"/>
              <a:t>Hiển</a:t>
            </a:r>
            <a:r>
              <a:rPr lang="en-US" dirty="0" smtClean="0"/>
              <a:t> </a:t>
            </a:r>
            <a:r>
              <a:rPr lang="en-US" dirty="0" err="1" smtClean="0"/>
              <a:t>thị</a:t>
            </a:r>
            <a:r>
              <a:rPr lang="en-US" dirty="0" smtClean="0"/>
              <a:t> </a:t>
            </a:r>
            <a:r>
              <a:rPr lang="en-US" dirty="0" err="1" smtClean="0"/>
              <a:t>các</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theo</a:t>
            </a:r>
            <a:r>
              <a:rPr lang="en-US" dirty="0" smtClean="0"/>
              <a:t> </a:t>
            </a:r>
            <a:r>
              <a:rPr lang="en-US" dirty="0" err="1" smtClean="0"/>
              <a:t>thời</a:t>
            </a:r>
            <a:r>
              <a:rPr lang="en-US" dirty="0" smtClean="0"/>
              <a:t> </a:t>
            </a:r>
            <a:r>
              <a:rPr lang="en-US" dirty="0" err="1" smtClean="0"/>
              <a:t>gian</a:t>
            </a:r>
            <a:r>
              <a:rPr lang="en-US" dirty="0" smtClean="0"/>
              <a:t> </a:t>
            </a:r>
          </a:p>
          <a:p>
            <a:pPr marL="0" indent="0">
              <a:buNone/>
            </a:pPr>
            <a:r>
              <a:rPr lang="en-US" dirty="0"/>
              <a:t>c</a:t>
            </a:r>
            <a:r>
              <a:rPr lang="en-US" dirty="0" smtClean="0"/>
              <a:t>ủa nhiều </a:t>
            </a:r>
            <a:r>
              <a:rPr lang="en-US" dirty="0" err="1" smtClean="0"/>
              <a:t>nhóm</a:t>
            </a:r>
            <a:r>
              <a:rPr lang="en-US" dirty="0" smtClean="0"/>
              <a:t> </a:t>
            </a:r>
            <a:r>
              <a:rPr lang="en-US" dirty="0" err="1" smtClean="0"/>
              <a:t>khác</a:t>
            </a:r>
            <a:r>
              <a:rPr lang="en-US" dirty="0" smtClean="0"/>
              <a:t> </a:t>
            </a:r>
            <a:r>
              <a:rPr lang="en-US" dirty="0" err="1" smtClean="0"/>
              <a:t>nhau</a:t>
            </a:r>
            <a:endParaRPr lang="en-US" dirty="0" smtClean="0"/>
          </a:p>
          <a:p>
            <a:r>
              <a:rPr lang="en-US" dirty="0" err="1" smtClean="0"/>
              <a:t>Kích</a:t>
            </a:r>
            <a:r>
              <a:rPr lang="en-US" dirty="0" smtClean="0"/>
              <a:t> </a:t>
            </a:r>
            <a:r>
              <a:rPr lang="en-US" dirty="0" err="1" smtClean="0"/>
              <a:t>thước</a:t>
            </a:r>
            <a:r>
              <a:rPr lang="en-US" dirty="0" smtClean="0"/>
              <a:t> </a:t>
            </a:r>
            <a:r>
              <a:rPr lang="en-US" dirty="0" err="1" smtClean="0"/>
              <a:t>tương</a:t>
            </a:r>
            <a:r>
              <a:rPr lang="en-US" dirty="0" smtClean="0"/>
              <a:t> </a:t>
            </a:r>
            <a:r>
              <a:rPr lang="en-US" dirty="0" err="1" smtClean="0"/>
              <a:t>ứng</a:t>
            </a:r>
            <a:r>
              <a:rPr lang="en-US" dirty="0" smtClean="0"/>
              <a:t> </a:t>
            </a:r>
            <a:r>
              <a:rPr lang="en-US" dirty="0" err="1" smtClean="0"/>
              <a:t>với</a:t>
            </a:r>
            <a:r>
              <a:rPr lang="en-US" dirty="0" smtClean="0"/>
              <a:t> </a:t>
            </a:r>
            <a:r>
              <a:rPr lang="en-US" dirty="0" err="1" smtClean="0"/>
              <a:t>giá</a:t>
            </a:r>
            <a:r>
              <a:rPr lang="en-US" dirty="0" smtClean="0"/>
              <a:t> </a:t>
            </a:r>
            <a:r>
              <a:rPr lang="en-US" dirty="0" err="1" smtClean="0"/>
              <a:t>trị</a:t>
            </a:r>
            <a:r>
              <a:rPr lang="en-US" dirty="0" smtClean="0"/>
              <a:t> </a:t>
            </a:r>
            <a:endParaRPr lang="en-US" dirty="0"/>
          </a:p>
        </p:txBody>
      </p:sp>
      <p:pic>
        <p:nvPicPr>
          <p:cNvPr id="8" name="Picture 7"/>
          <p:cNvPicPr>
            <a:picLocks noChangeAspect="1"/>
          </p:cNvPicPr>
          <p:nvPr/>
        </p:nvPicPr>
        <p:blipFill>
          <a:blip r:embed="rId3"/>
          <a:stretch>
            <a:fillRect/>
          </a:stretch>
        </p:blipFill>
        <p:spPr>
          <a:xfrm>
            <a:off x="7761261" y="1819517"/>
            <a:ext cx="3333750" cy="3590925"/>
          </a:xfrm>
          <a:prstGeom prst="rect">
            <a:avLst/>
          </a:prstGeom>
        </p:spPr>
      </p:pic>
    </p:spTree>
    <p:extLst>
      <p:ext uri="{BB962C8B-B14F-4D97-AF65-F5344CB8AC3E}">
        <p14:creationId xmlns:p14="http://schemas.microsoft.com/office/powerpoint/2010/main" val="20717169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luồng</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29</a:t>
            </a:fld>
            <a:endParaRPr lang="en-US"/>
          </a:p>
        </p:txBody>
      </p:sp>
      <p:pic>
        <p:nvPicPr>
          <p:cNvPr id="5" name="Picture 4"/>
          <p:cNvPicPr>
            <a:picLocks noChangeAspect="1"/>
          </p:cNvPicPr>
          <p:nvPr/>
        </p:nvPicPr>
        <p:blipFill>
          <a:blip r:embed="rId2"/>
          <a:stretch>
            <a:fillRect/>
          </a:stretch>
        </p:blipFill>
        <p:spPr>
          <a:xfrm>
            <a:off x="2300287" y="2443162"/>
            <a:ext cx="5114925" cy="2390775"/>
          </a:xfrm>
          <a:prstGeom prst="rect">
            <a:avLst/>
          </a:prstGeom>
        </p:spPr>
      </p:pic>
      <p:pic>
        <p:nvPicPr>
          <p:cNvPr id="6" name="Picture 5"/>
          <p:cNvPicPr>
            <a:picLocks noChangeAspect="1"/>
          </p:cNvPicPr>
          <p:nvPr/>
        </p:nvPicPr>
        <p:blipFill>
          <a:blip r:embed="rId3"/>
          <a:stretch>
            <a:fillRect/>
          </a:stretch>
        </p:blipFill>
        <p:spPr>
          <a:xfrm>
            <a:off x="7815262" y="2883134"/>
            <a:ext cx="3671888" cy="1510829"/>
          </a:xfrm>
          <a:prstGeom prst="rect">
            <a:avLst/>
          </a:prstGeom>
        </p:spPr>
      </p:pic>
    </p:spTree>
    <p:extLst>
      <p:ext uri="{BB962C8B-B14F-4D97-AF65-F5344CB8AC3E}">
        <p14:creationId xmlns:p14="http://schemas.microsoft.com/office/powerpoint/2010/main" val="81981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914183" y="6356350"/>
            <a:ext cx="6975387" cy="2261585"/>
          </a:xfrm>
        </p:spPr>
        <p:txBody>
          <a:bodyPr/>
          <a:lstStyle/>
          <a:p>
            <a:r>
              <a:rPr lang="en-US" dirty="0" smtClean="0"/>
              <a:t>A </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3</a:t>
            </a:fld>
            <a:endParaRPr lang="en-US"/>
          </a:p>
        </p:txBody>
      </p:sp>
      <p:pic>
        <p:nvPicPr>
          <p:cNvPr id="9218" name="Picture 2" descr="Third Pillar Of Mapping Data To Visualizations: Us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263256"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9616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luồng</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30</a:t>
            </a:fld>
            <a:endParaRPr lang="en-US"/>
          </a:p>
        </p:txBody>
      </p:sp>
      <p:pic>
        <p:nvPicPr>
          <p:cNvPr id="6" name="Picture 5"/>
          <p:cNvPicPr>
            <a:picLocks noChangeAspect="1"/>
          </p:cNvPicPr>
          <p:nvPr/>
        </p:nvPicPr>
        <p:blipFill>
          <a:blip r:embed="rId2"/>
          <a:stretch>
            <a:fillRect/>
          </a:stretch>
        </p:blipFill>
        <p:spPr>
          <a:xfrm>
            <a:off x="1208602" y="1702592"/>
            <a:ext cx="10537146" cy="4202907"/>
          </a:xfrm>
          <a:prstGeom prst="rect">
            <a:avLst/>
          </a:prstGeom>
        </p:spPr>
      </p:pic>
    </p:spTree>
    <p:extLst>
      <p:ext uri="{BB962C8B-B14F-4D97-AF65-F5344CB8AC3E}">
        <p14:creationId xmlns:p14="http://schemas.microsoft.com/office/powerpoint/2010/main" val="6474427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luồng</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31</a:t>
            </a:fld>
            <a:endParaRPr lang="en-US"/>
          </a:p>
        </p:txBody>
      </p:sp>
      <p:pic>
        <p:nvPicPr>
          <p:cNvPr id="5" name="Picture 4"/>
          <p:cNvPicPr>
            <a:picLocks noChangeAspect="1"/>
          </p:cNvPicPr>
          <p:nvPr/>
        </p:nvPicPr>
        <p:blipFill>
          <a:blip r:embed="rId2"/>
          <a:stretch>
            <a:fillRect/>
          </a:stretch>
        </p:blipFill>
        <p:spPr>
          <a:xfrm>
            <a:off x="2426494" y="4895651"/>
            <a:ext cx="1733550" cy="752475"/>
          </a:xfrm>
          <a:prstGeom prst="rect">
            <a:avLst/>
          </a:prstGeom>
        </p:spPr>
      </p:pic>
      <p:pic>
        <p:nvPicPr>
          <p:cNvPr id="6" name="Picture 5"/>
          <p:cNvPicPr>
            <a:picLocks noChangeAspect="1"/>
          </p:cNvPicPr>
          <p:nvPr/>
        </p:nvPicPr>
        <p:blipFill>
          <a:blip r:embed="rId3"/>
          <a:stretch>
            <a:fillRect/>
          </a:stretch>
        </p:blipFill>
        <p:spPr>
          <a:xfrm>
            <a:off x="1014973" y="1801811"/>
            <a:ext cx="5276850" cy="2247900"/>
          </a:xfrm>
          <a:prstGeom prst="rect">
            <a:avLst/>
          </a:prstGeom>
        </p:spPr>
      </p:pic>
      <p:pic>
        <p:nvPicPr>
          <p:cNvPr id="7" name="Picture 6"/>
          <p:cNvPicPr>
            <a:picLocks noChangeAspect="1"/>
          </p:cNvPicPr>
          <p:nvPr/>
        </p:nvPicPr>
        <p:blipFill>
          <a:blip r:embed="rId4"/>
          <a:stretch>
            <a:fillRect/>
          </a:stretch>
        </p:blipFill>
        <p:spPr>
          <a:xfrm>
            <a:off x="6291823" y="1981199"/>
            <a:ext cx="5247153" cy="2366169"/>
          </a:xfrm>
          <a:prstGeom prst="rect">
            <a:avLst/>
          </a:prstGeom>
        </p:spPr>
      </p:pic>
      <p:pic>
        <p:nvPicPr>
          <p:cNvPr id="8" name="Picture 7"/>
          <p:cNvPicPr>
            <a:picLocks noChangeAspect="1"/>
          </p:cNvPicPr>
          <p:nvPr/>
        </p:nvPicPr>
        <p:blipFill>
          <a:blip r:embed="rId5"/>
          <a:stretch>
            <a:fillRect/>
          </a:stretch>
        </p:blipFill>
        <p:spPr>
          <a:xfrm>
            <a:off x="7481887" y="4961334"/>
            <a:ext cx="2257425" cy="781050"/>
          </a:xfrm>
          <a:prstGeom prst="rect">
            <a:avLst/>
          </a:prstGeom>
        </p:spPr>
      </p:pic>
    </p:spTree>
    <p:extLst>
      <p:ext uri="{BB962C8B-B14F-4D97-AF65-F5344CB8AC3E}">
        <p14:creationId xmlns:p14="http://schemas.microsoft.com/office/powerpoint/2010/main" val="118620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luồng</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32</a:t>
            </a:fld>
            <a:endParaRPr lang="en-US"/>
          </a:p>
        </p:txBody>
      </p:sp>
      <p:pic>
        <p:nvPicPr>
          <p:cNvPr id="5" name="Picture 4"/>
          <p:cNvPicPr>
            <a:picLocks noChangeAspect="1"/>
          </p:cNvPicPr>
          <p:nvPr/>
        </p:nvPicPr>
        <p:blipFill>
          <a:blip r:embed="rId2"/>
          <a:stretch>
            <a:fillRect/>
          </a:stretch>
        </p:blipFill>
        <p:spPr>
          <a:xfrm>
            <a:off x="5179098" y="-1"/>
            <a:ext cx="5931904" cy="6721475"/>
          </a:xfrm>
          <a:prstGeom prst="rect">
            <a:avLst/>
          </a:prstGeom>
        </p:spPr>
      </p:pic>
    </p:spTree>
    <p:extLst>
      <p:ext uri="{BB962C8B-B14F-4D97-AF65-F5344CB8AC3E}">
        <p14:creationId xmlns:p14="http://schemas.microsoft.com/office/powerpoint/2010/main" val="17400691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luồng</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33</a:t>
            </a:fld>
            <a:endParaRPr lang="en-US"/>
          </a:p>
        </p:txBody>
      </p:sp>
      <p:pic>
        <p:nvPicPr>
          <p:cNvPr id="5" name="Picture 4"/>
          <p:cNvPicPr>
            <a:picLocks noChangeAspect="1"/>
          </p:cNvPicPr>
          <p:nvPr/>
        </p:nvPicPr>
        <p:blipFill>
          <a:blip r:embed="rId3"/>
          <a:stretch>
            <a:fillRect/>
          </a:stretch>
        </p:blipFill>
        <p:spPr>
          <a:xfrm>
            <a:off x="0" y="1378685"/>
            <a:ext cx="12192000" cy="5342790"/>
          </a:xfrm>
          <a:prstGeom prst="rect">
            <a:avLst/>
          </a:prstGeom>
        </p:spPr>
      </p:pic>
    </p:spTree>
    <p:extLst>
      <p:ext uri="{BB962C8B-B14F-4D97-AF65-F5344CB8AC3E}">
        <p14:creationId xmlns:p14="http://schemas.microsoft.com/office/powerpoint/2010/main" val="23071017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luồng</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34</a:t>
            </a:fld>
            <a:endParaRPr lang="en-US"/>
          </a:p>
        </p:txBody>
      </p:sp>
      <p:pic>
        <p:nvPicPr>
          <p:cNvPr id="5" name="Picture 4"/>
          <p:cNvPicPr>
            <a:picLocks noChangeAspect="1"/>
          </p:cNvPicPr>
          <p:nvPr/>
        </p:nvPicPr>
        <p:blipFill>
          <a:blip r:embed="rId2"/>
          <a:stretch>
            <a:fillRect/>
          </a:stretch>
        </p:blipFill>
        <p:spPr>
          <a:xfrm>
            <a:off x="274836" y="3769652"/>
            <a:ext cx="11642327" cy="2789695"/>
          </a:xfrm>
          <a:prstGeom prst="rect">
            <a:avLst/>
          </a:prstGeom>
        </p:spPr>
      </p:pic>
      <p:pic>
        <p:nvPicPr>
          <p:cNvPr id="6" name="Picture 5"/>
          <p:cNvPicPr>
            <a:picLocks noChangeAspect="1"/>
          </p:cNvPicPr>
          <p:nvPr/>
        </p:nvPicPr>
        <p:blipFill>
          <a:blip r:embed="rId3"/>
          <a:stretch>
            <a:fillRect/>
          </a:stretch>
        </p:blipFill>
        <p:spPr>
          <a:xfrm>
            <a:off x="2783382" y="1302677"/>
            <a:ext cx="6276975" cy="2466975"/>
          </a:xfrm>
          <a:prstGeom prst="rect">
            <a:avLst/>
          </a:prstGeom>
        </p:spPr>
      </p:pic>
    </p:spTree>
    <p:extLst>
      <p:ext uri="{BB962C8B-B14F-4D97-AF65-F5344CB8AC3E}">
        <p14:creationId xmlns:p14="http://schemas.microsoft.com/office/powerpoint/2010/main" val="419571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Biểu</a:t>
            </a:r>
            <a:r>
              <a:rPr lang="en-US" dirty="0" smtClean="0"/>
              <a:t> </a:t>
            </a:r>
            <a:r>
              <a:rPr lang="en-US" dirty="0" err="1" smtClean="0"/>
              <a:t>đồ</a:t>
            </a:r>
            <a:r>
              <a:rPr lang="en-US" dirty="0" smtClean="0"/>
              <a:t> </a:t>
            </a:r>
            <a:r>
              <a:rPr lang="en-US" dirty="0" err="1" smtClean="0"/>
              <a:t>chấm</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35</a:t>
            </a:fld>
            <a:endParaRPr lang="en-US"/>
          </a:p>
        </p:txBody>
      </p:sp>
      <p:pic>
        <p:nvPicPr>
          <p:cNvPr id="5" name="Picture 4"/>
          <p:cNvPicPr>
            <a:picLocks noChangeAspect="1"/>
          </p:cNvPicPr>
          <p:nvPr/>
        </p:nvPicPr>
        <p:blipFill>
          <a:blip r:embed="rId2"/>
          <a:stretch>
            <a:fillRect/>
          </a:stretch>
        </p:blipFill>
        <p:spPr>
          <a:xfrm>
            <a:off x="3288950" y="1441593"/>
            <a:ext cx="6296025" cy="1819275"/>
          </a:xfrm>
          <a:prstGeom prst="rect">
            <a:avLst/>
          </a:prstGeom>
        </p:spPr>
      </p:pic>
      <p:pic>
        <p:nvPicPr>
          <p:cNvPr id="6" name="Picture 5"/>
          <p:cNvPicPr>
            <a:picLocks noChangeAspect="1"/>
          </p:cNvPicPr>
          <p:nvPr/>
        </p:nvPicPr>
        <p:blipFill>
          <a:blip r:embed="rId3"/>
          <a:stretch>
            <a:fillRect/>
          </a:stretch>
        </p:blipFill>
        <p:spPr>
          <a:xfrm>
            <a:off x="3690291" y="3260868"/>
            <a:ext cx="5493342" cy="3651361"/>
          </a:xfrm>
          <a:prstGeom prst="rect">
            <a:avLst/>
          </a:prstGeom>
        </p:spPr>
      </p:pic>
    </p:spTree>
    <p:extLst>
      <p:ext uri="{BB962C8B-B14F-4D97-AF65-F5344CB8AC3E}">
        <p14:creationId xmlns:p14="http://schemas.microsoft.com/office/powerpoint/2010/main" val="41298757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Biểu</a:t>
            </a:r>
            <a:r>
              <a:rPr lang="en-US" dirty="0" smtClean="0"/>
              <a:t> </a:t>
            </a:r>
            <a:r>
              <a:rPr lang="en-US" dirty="0" err="1" smtClean="0"/>
              <a:t>đồ</a:t>
            </a:r>
            <a:r>
              <a:rPr lang="en-US" dirty="0" smtClean="0"/>
              <a:t> </a:t>
            </a:r>
            <a:r>
              <a:rPr lang="en-US" dirty="0" err="1" smtClean="0"/>
              <a:t>đường</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36</a:t>
            </a:fld>
            <a:endParaRPr lang="en-US"/>
          </a:p>
        </p:txBody>
      </p:sp>
      <p:pic>
        <p:nvPicPr>
          <p:cNvPr id="5" name="Picture 4"/>
          <p:cNvPicPr>
            <a:picLocks noChangeAspect="1"/>
          </p:cNvPicPr>
          <p:nvPr/>
        </p:nvPicPr>
        <p:blipFill>
          <a:blip r:embed="rId2"/>
          <a:stretch>
            <a:fillRect/>
          </a:stretch>
        </p:blipFill>
        <p:spPr>
          <a:xfrm>
            <a:off x="2976562" y="1586743"/>
            <a:ext cx="6238875" cy="1619250"/>
          </a:xfrm>
          <a:prstGeom prst="rect">
            <a:avLst/>
          </a:prstGeom>
        </p:spPr>
      </p:pic>
      <p:pic>
        <p:nvPicPr>
          <p:cNvPr id="6" name="Picture 5"/>
          <p:cNvPicPr>
            <a:picLocks noChangeAspect="1"/>
          </p:cNvPicPr>
          <p:nvPr/>
        </p:nvPicPr>
        <p:blipFill>
          <a:blip r:embed="rId3"/>
          <a:stretch>
            <a:fillRect/>
          </a:stretch>
        </p:blipFill>
        <p:spPr>
          <a:xfrm>
            <a:off x="3177475" y="3374125"/>
            <a:ext cx="4855813" cy="3347350"/>
          </a:xfrm>
          <a:prstGeom prst="rect">
            <a:avLst/>
          </a:prstGeom>
        </p:spPr>
      </p:pic>
    </p:spTree>
    <p:extLst>
      <p:ext uri="{BB962C8B-B14F-4D97-AF65-F5344CB8AC3E}">
        <p14:creationId xmlns:p14="http://schemas.microsoft.com/office/powerpoint/2010/main" val="28982049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Biểu</a:t>
            </a:r>
            <a:r>
              <a:rPr lang="en-US" dirty="0" smtClean="0"/>
              <a:t> </a:t>
            </a:r>
            <a:r>
              <a:rPr lang="en-US" dirty="0" err="1" smtClean="0"/>
              <a:t>đồ</a:t>
            </a:r>
            <a:r>
              <a:rPr lang="en-US" dirty="0" smtClean="0"/>
              <a:t> </a:t>
            </a:r>
            <a:r>
              <a:rPr lang="en-US" dirty="0" err="1" smtClean="0"/>
              <a:t>chấm</a:t>
            </a:r>
            <a:r>
              <a:rPr lang="en-US" dirty="0" smtClean="0"/>
              <a:t> </a:t>
            </a:r>
            <a:r>
              <a:rPr lang="en-US" dirty="0" err="1" smtClean="0"/>
              <a:t>và</a:t>
            </a:r>
            <a:r>
              <a:rPr lang="en-US" dirty="0" smtClean="0"/>
              <a:t> </a:t>
            </a:r>
            <a:r>
              <a:rPr lang="en-US" dirty="0" err="1" smtClean="0"/>
              <a:t>biểu</a:t>
            </a:r>
            <a:r>
              <a:rPr lang="en-US" dirty="0" smtClean="0"/>
              <a:t> </a:t>
            </a:r>
            <a:r>
              <a:rPr lang="en-US" dirty="0" err="1" smtClean="0"/>
              <a:t>đồ</a:t>
            </a:r>
            <a:r>
              <a:rPr lang="en-US" dirty="0" smtClean="0"/>
              <a:t> </a:t>
            </a:r>
            <a:r>
              <a:rPr lang="en-US" dirty="0" err="1" smtClean="0"/>
              <a:t>đường</a:t>
            </a: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37</a:t>
            </a:fld>
            <a:endParaRPr lang="en-US"/>
          </a:p>
        </p:txBody>
      </p:sp>
      <p:pic>
        <p:nvPicPr>
          <p:cNvPr id="5" name="Picture 4"/>
          <p:cNvPicPr>
            <a:picLocks noChangeAspect="1"/>
          </p:cNvPicPr>
          <p:nvPr/>
        </p:nvPicPr>
        <p:blipFill>
          <a:blip r:embed="rId2"/>
          <a:stretch>
            <a:fillRect/>
          </a:stretch>
        </p:blipFill>
        <p:spPr>
          <a:xfrm>
            <a:off x="2986087" y="1616564"/>
            <a:ext cx="6219825" cy="1971675"/>
          </a:xfrm>
          <a:prstGeom prst="rect">
            <a:avLst/>
          </a:prstGeom>
        </p:spPr>
      </p:pic>
      <p:pic>
        <p:nvPicPr>
          <p:cNvPr id="6" name="Picture 5"/>
          <p:cNvPicPr>
            <a:picLocks noChangeAspect="1"/>
          </p:cNvPicPr>
          <p:nvPr/>
        </p:nvPicPr>
        <p:blipFill>
          <a:blip r:embed="rId3"/>
          <a:stretch>
            <a:fillRect/>
          </a:stretch>
        </p:blipFill>
        <p:spPr>
          <a:xfrm>
            <a:off x="2986087" y="4083741"/>
            <a:ext cx="6334125" cy="1943100"/>
          </a:xfrm>
          <a:prstGeom prst="rect">
            <a:avLst/>
          </a:prstGeom>
        </p:spPr>
      </p:pic>
    </p:spTree>
    <p:extLst>
      <p:ext uri="{BB962C8B-B14F-4D97-AF65-F5344CB8AC3E}">
        <p14:creationId xmlns:p14="http://schemas.microsoft.com/office/powerpoint/2010/main" val="104650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Căn</a:t>
            </a:r>
            <a:r>
              <a:rPr lang="en-US" dirty="0"/>
              <a:t> </a:t>
            </a:r>
            <a:r>
              <a:rPr lang="en-US" dirty="0" err="1"/>
              <a:t>chỉnh</a:t>
            </a:r>
            <a:r>
              <a:rPr lang="en-US" dirty="0"/>
              <a:t> ma </a:t>
            </a:r>
            <a:r>
              <a:rPr lang="en-US" dirty="0" err="1"/>
              <a:t>trận</a:t>
            </a:r>
            <a:r>
              <a:rPr lang="en-US" dirty="0"/>
              <a:t>: two keys</a:t>
            </a:r>
          </a:p>
        </p:txBody>
      </p:sp>
      <p:sp>
        <p:nvSpPr>
          <p:cNvPr id="3" name="Content Placeholder 2"/>
          <p:cNvSpPr>
            <a:spLocks noGrp="1"/>
          </p:cNvSpPr>
          <p:nvPr>
            <p:ph idx="1"/>
          </p:nvPr>
        </p:nvSpPr>
        <p:spPr/>
        <p:txBody>
          <a:bodyPr/>
          <a:lstStyle/>
          <a:p>
            <a:r>
              <a:rPr lang="en-US" dirty="0" smtClean="0"/>
              <a:t>2 </a:t>
            </a:r>
            <a:r>
              <a:rPr lang="en-US" dirty="0" err="1" smtClean="0"/>
              <a:t>từ</a:t>
            </a:r>
            <a:r>
              <a:rPr lang="en-US" dirty="0" smtClean="0"/>
              <a:t> </a:t>
            </a:r>
            <a:r>
              <a:rPr lang="en-US" dirty="0" err="1" smtClean="0"/>
              <a:t>khóa</a:t>
            </a:r>
            <a:r>
              <a:rPr lang="en-US" dirty="0" smtClean="0"/>
              <a:t> (two keys)</a:t>
            </a:r>
          </a:p>
          <a:p>
            <a:r>
              <a:rPr lang="en-US" dirty="0" smtClean="0"/>
              <a:t>1 </a:t>
            </a:r>
            <a:r>
              <a:rPr lang="en-US" dirty="0" err="1" smtClean="0"/>
              <a:t>thuộc</a:t>
            </a:r>
            <a:r>
              <a:rPr lang="en-US" dirty="0" smtClean="0"/>
              <a:t> </a:t>
            </a:r>
            <a:r>
              <a:rPr lang="en-US" dirty="0" err="1" smtClean="0"/>
              <a:t>tính</a:t>
            </a:r>
            <a:r>
              <a:rPr lang="en-US" dirty="0" smtClean="0"/>
              <a:t> (</a:t>
            </a:r>
            <a:r>
              <a:rPr lang="en-US" dirty="0" err="1" smtClean="0"/>
              <a:t>định</a:t>
            </a:r>
            <a:r>
              <a:rPr lang="en-US" dirty="0" smtClean="0"/>
              <a:t> </a:t>
            </a:r>
            <a:r>
              <a:rPr lang="en-US" dirty="0" err="1" smtClean="0"/>
              <a:t>lượng</a:t>
            </a:r>
            <a:r>
              <a:rPr lang="en-US" dirty="0" smtClean="0"/>
              <a:t>)</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38</a:t>
            </a:fld>
            <a:endParaRPr lang="en-US"/>
          </a:p>
        </p:txBody>
      </p:sp>
    </p:spTree>
    <p:extLst>
      <p:ext uri="{BB962C8B-B14F-4D97-AF65-F5344CB8AC3E}">
        <p14:creationId xmlns:p14="http://schemas.microsoft.com/office/powerpoint/2010/main" val="26823823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Biểu</a:t>
            </a:r>
            <a:r>
              <a:rPr lang="en-US" dirty="0" smtClean="0"/>
              <a:t> </a:t>
            </a:r>
            <a:r>
              <a:rPr lang="en-US" dirty="0" err="1" smtClean="0"/>
              <a:t>đồ</a:t>
            </a:r>
            <a:r>
              <a:rPr lang="en-US" dirty="0" smtClean="0"/>
              <a:t> </a:t>
            </a:r>
            <a:r>
              <a:rPr lang="en-US" dirty="0" err="1" smtClean="0"/>
              <a:t>nhiệt</a:t>
            </a:r>
            <a:r>
              <a:rPr lang="en-US" dirty="0" smtClean="0"/>
              <a:t> (</a:t>
            </a:r>
            <a:r>
              <a:rPr lang="en-US" dirty="0" err="1" smtClean="0"/>
              <a:t>heatmap</a:t>
            </a:r>
            <a:r>
              <a:rPr lang="en-US" dirty="0" smtClean="0"/>
              <a:t>)</a:t>
            </a:r>
            <a:endParaRPr lang="en-US" dirty="0"/>
          </a:p>
        </p:txBody>
      </p:sp>
      <p:sp>
        <p:nvSpPr>
          <p:cNvPr id="3" name="Content Placeholder 2"/>
          <p:cNvSpPr>
            <a:spLocks noGrp="1"/>
          </p:cNvSpPr>
          <p:nvPr>
            <p:ph idx="1"/>
          </p:nvPr>
        </p:nvSpPr>
        <p:spPr/>
        <p:txBody>
          <a:bodyPr/>
          <a:lstStyle/>
          <a:p>
            <a:r>
              <a:rPr lang="en-US" dirty="0" err="1" smtClean="0"/>
              <a:t>Căn</a:t>
            </a:r>
            <a:r>
              <a:rPr lang="en-US" dirty="0" smtClean="0"/>
              <a:t> </a:t>
            </a:r>
            <a:r>
              <a:rPr lang="en-US" dirty="0" err="1" smtClean="0"/>
              <a:t>chỉnh</a:t>
            </a:r>
            <a:r>
              <a:rPr lang="en-US" dirty="0" smtClean="0"/>
              <a:t> ma </a:t>
            </a:r>
            <a:r>
              <a:rPr lang="en-US" dirty="0" err="1" smtClean="0"/>
              <a:t>trận</a:t>
            </a:r>
            <a:endParaRPr lang="en-US" dirty="0" smtClean="0"/>
          </a:p>
          <a:p>
            <a:r>
              <a:rPr lang="en-US" dirty="0" err="1" smtClean="0"/>
              <a:t>Sử</a:t>
            </a:r>
            <a:r>
              <a:rPr lang="en-US" dirty="0" smtClean="0"/>
              <a:t> </a:t>
            </a:r>
            <a:r>
              <a:rPr lang="en-US" dirty="0" err="1" smtClean="0"/>
              <a:t>dụng</a:t>
            </a:r>
            <a:r>
              <a:rPr lang="en-US" dirty="0" smtClean="0"/>
              <a:t> </a:t>
            </a:r>
            <a:r>
              <a:rPr lang="en-US" dirty="0" err="1" smtClean="0"/>
              <a:t>màu</a:t>
            </a:r>
            <a:r>
              <a:rPr lang="en-US" dirty="0" smtClean="0"/>
              <a:t> </a:t>
            </a:r>
            <a:r>
              <a:rPr lang="en-US" dirty="0" err="1" smtClean="0"/>
              <a:t>sắc</a:t>
            </a:r>
            <a:r>
              <a:rPr lang="en-US" dirty="0" smtClean="0"/>
              <a:t> </a:t>
            </a:r>
            <a:r>
              <a:rPr lang="en-US" dirty="0" err="1" smtClean="0"/>
              <a:t>mã</a:t>
            </a:r>
            <a:r>
              <a:rPr lang="en-US" dirty="0" smtClean="0"/>
              <a:t> </a:t>
            </a:r>
            <a:r>
              <a:rPr lang="en-US" dirty="0" err="1" smtClean="0"/>
              <a:t>hóa</a:t>
            </a:r>
            <a:r>
              <a:rPr lang="en-US" dirty="0" smtClean="0"/>
              <a:t> </a:t>
            </a:r>
            <a:r>
              <a:rPr lang="en-US" dirty="0" err="1" smtClean="0"/>
              <a:t>giá</a:t>
            </a:r>
            <a:r>
              <a:rPr lang="en-US" dirty="0" smtClean="0"/>
              <a:t> </a:t>
            </a:r>
            <a:r>
              <a:rPr lang="en-US" dirty="0" err="1" smtClean="0"/>
              <a:t>trị</a:t>
            </a:r>
            <a:endParaRPr lang="en-US" dirty="0" smtClean="0"/>
          </a:p>
          <a:p>
            <a:pPr lvl="1"/>
            <a:r>
              <a:rPr lang="en-US" dirty="0" smtClean="0"/>
              <a:t>Sequential/diverging</a:t>
            </a:r>
          </a:p>
          <a:p>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39</a:t>
            </a:fld>
            <a:endParaRPr lang="en-US"/>
          </a:p>
        </p:txBody>
      </p:sp>
      <p:pic>
        <p:nvPicPr>
          <p:cNvPr id="5" name="Picture 4"/>
          <p:cNvPicPr>
            <a:picLocks noChangeAspect="1"/>
          </p:cNvPicPr>
          <p:nvPr/>
        </p:nvPicPr>
        <p:blipFill>
          <a:blip r:embed="rId2"/>
          <a:stretch>
            <a:fillRect/>
          </a:stretch>
        </p:blipFill>
        <p:spPr>
          <a:xfrm>
            <a:off x="8191500" y="1238596"/>
            <a:ext cx="2609850" cy="2208335"/>
          </a:xfrm>
          <a:prstGeom prst="rect">
            <a:avLst/>
          </a:prstGeom>
        </p:spPr>
      </p:pic>
      <p:pic>
        <p:nvPicPr>
          <p:cNvPr id="1026" name="Picture 2" descr="https://python-graph-gallery.com/wp-content/uploads/92_Control_color_heatma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49" y="3428227"/>
            <a:ext cx="3181351" cy="3181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ython-graph-gallery.com/wp-content/uploads/92_Control_color_heatmap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3483851"/>
            <a:ext cx="2909419" cy="290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22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4</a:t>
            </a:fld>
            <a:endParaRPr lang="en-US"/>
          </a:p>
        </p:txBody>
      </p:sp>
      <p:pic>
        <p:nvPicPr>
          <p:cNvPr id="5" name="Picture 4"/>
          <p:cNvPicPr>
            <a:picLocks noChangeAspect="1"/>
          </p:cNvPicPr>
          <p:nvPr/>
        </p:nvPicPr>
        <p:blipFill>
          <a:blip r:embed="rId2"/>
          <a:stretch>
            <a:fillRect/>
          </a:stretch>
        </p:blipFill>
        <p:spPr>
          <a:xfrm>
            <a:off x="838201" y="2"/>
            <a:ext cx="10243456" cy="6721474"/>
          </a:xfrm>
          <a:prstGeom prst="rect">
            <a:avLst/>
          </a:prstGeom>
        </p:spPr>
      </p:pic>
    </p:spTree>
    <p:extLst>
      <p:ext uri="{BB962C8B-B14F-4D97-AF65-F5344CB8AC3E}">
        <p14:creationId xmlns:p14="http://schemas.microsoft.com/office/powerpoint/2010/main" val="386520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smtClean="0"/>
              <a:t>nhiệt</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40</a:t>
            </a:fld>
            <a:endParaRPr lang="en-US"/>
          </a:p>
        </p:txBody>
      </p:sp>
      <p:pic>
        <p:nvPicPr>
          <p:cNvPr id="5" name="Picture 4"/>
          <p:cNvPicPr>
            <a:picLocks noChangeAspect="1"/>
          </p:cNvPicPr>
          <p:nvPr/>
        </p:nvPicPr>
        <p:blipFill>
          <a:blip r:embed="rId2"/>
          <a:stretch>
            <a:fillRect/>
          </a:stretch>
        </p:blipFill>
        <p:spPr>
          <a:xfrm>
            <a:off x="6524624" y="1323508"/>
            <a:ext cx="5133598" cy="5016393"/>
          </a:xfrm>
          <a:prstGeom prst="rect">
            <a:avLst/>
          </a:prstGeom>
        </p:spPr>
      </p:pic>
      <p:pic>
        <p:nvPicPr>
          <p:cNvPr id="6" name="Picture 5"/>
          <p:cNvPicPr>
            <a:picLocks noChangeAspect="1"/>
          </p:cNvPicPr>
          <p:nvPr/>
        </p:nvPicPr>
        <p:blipFill>
          <a:blip r:embed="rId3"/>
          <a:stretch>
            <a:fillRect/>
          </a:stretch>
        </p:blipFill>
        <p:spPr>
          <a:xfrm>
            <a:off x="507733" y="2228382"/>
            <a:ext cx="6016891" cy="3639018"/>
          </a:xfrm>
          <a:prstGeom prst="rect">
            <a:avLst/>
          </a:prstGeom>
        </p:spPr>
      </p:pic>
    </p:spTree>
    <p:extLst>
      <p:ext uri="{BB962C8B-B14F-4D97-AF65-F5344CB8AC3E}">
        <p14:creationId xmlns:p14="http://schemas.microsoft.com/office/powerpoint/2010/main" val="4072244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nhiệt</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41</a:t>
            </a:fld>
            <a:endParaRPr lang="en-US"/>
          </a:p>
        </p:txBody>
      </p:sp>
      <p:pic>
        <p:nvPicPr>
          <p:cNvPr id="5" name="Picture 4"/>
          <p:cNvPicPr>
            <a:picLocks noChangeAspect="1"/>
          </p:cNvPicPr>
          <p:nvPr/>
        </p:nvPicPr>
        <p:blipFill>
          <a:blip r:embed="rId2"/>
          <a:stretch>
            <a:fillRect/>
          </a:stretch>
        </p:blipFill>
        <p:spPr>
          <a:xfrm>
            <a:off x="5372100" y="599042"/>
            <a:ext cx="4610100" cy="5667614"/>
          </a:xfrm>
          <a:prstGeom prst="rect">
            <a:avLst/>
          </a:prstGeom>
        </p:spPr>
      </p:pic>
    </p:spTree>
    <p:extLst>
      <p:ext uri="{BB962C8B-B14F-4D97-AF65-F5344CB8AC3E}">
        <p14:creationId xmlns:p14="http://schemas.microsoft.com/office/powerpoint/2010/main" val="3405346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nhiệt</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42</a:t>
            </a:fld>
            <a:endParaRPr lang="en-US"/>
          </a:p>
        </p:txBody>
      </p:sp>
      <p:pic>
        <p:nvPicPr>
          <p:cNvPr id="5" name="Picture 4"/>
          <p:cNvPicPr>
            <a:picLocks noChangeAspect="1"/>
          </p:cNvPicPr>
          <p:nvPr/>
        </p:nvPicPr>
        <p:blipFill>
          <a:blip r:embed="rId2"/>
          <a:stretch>
            <a:fillRect/>
          </a:stretch>
        </p:blipFill>
        <p:spPr>
          <a:xfrm>
            <a:off x="2987355" y="1145728"/>
            <a:ext cx="5797278" cy="5120928"/>
          </a:xfrm>
          <a:prstGeom prst="rect">
            <a:avLst/>
          </a:prstGeom>
        </p:spPr>
      </p:pic>
    </p:spTree>
    <p:extLst>
      <p:ext uri="{BB962C8B-B14F-4D97-AF65-F5344CB8AC3E}">
        <p14:creationId xmlns:p14="http://schemas.microsoft.com/office/powerpoint/2010/main" val="1241547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SPLOM (</a:t>
            </a:r>
            <a:r>
              <a:rPr lang="en-US" dirty="0" smtClean="0">
                <a:solidFill>
                  <a:srgbClr val="FF0000"/>
                </a:solidFill>
              </a:rPr>
              <a:t>S</a:t>
            </a:r>
            <a:r>
              <a:rPr lang="en-US" dirty="0" smtClean="0"/>
              <a:t>catter</a:t>
            </a:r>
            <a:r>
              <a:rPr lang="en-US" dirty="0" smtClean="0">
                <a:solidFill>
                  <a:srgbClr val="FF0000"/>
                </a:solidFill>
              </a:rPr>
              <a:t>plo</a:t>
            </a:r>
            <a:r>
              <a:rPr lang="en-US" dirty="0" smtClean="0"/>
              <a:t>t </a:t>
            </a:r>
            <a:r>
              <a:rPr lang="en-US" dirty="0" smtClean="0">
                <a:solidFill>
                  <a:srgbClr val="FF0000"/>
                </a:solidFill>
              </a:rPr>
              <a:t>m</a:t>
            </a:r>
            <a:r>
              <a:rPr lang="en-US" dirty="0" smtClean="0"/>
              <a:t>atrix)</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43</a:t>
            </a:fld>
            <a:endParaRPr lang="en-US"/>
          </a:p>
        </p:txBody>
      </p:sp>
      <p:sp>
        <p:nvSpPr>
          <p:cNvPr id="5" name="Content Placeholder 4"/>
          <p:cNvSpPr>
            <a:spLocks noGrp="1"/>
          </p:cNvSpPr>
          <p:nvPr>
            <p:ph idx="1"/>
          </p:nvPr>
        </p:nvSpPr>
        <p:spPr/>
        <p:txBody>
          <a:bodyPr/>
          <a:lstStyle/>
          <a:p>
            <a:pPr marL="0" indent="0">
              <a:buNone/>
            </a:pPr>
            <a:r>
              <a:rPr lang="en-US" dirty="0" smtClean="0"/>
              <a:t> </a:t>
            </a:r>
            <a:endParaRPr lang="en-US" dirty="0"/>
          </a:p>
        </p:txBody>
      </p:sp>
      <p:pic>
        <p:nvPicPr>
          <p:cNvPr id="8" name="Picture 2" descr="Scatterplot matrix of Abalone measuremen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04" y="1620981"/>
            <a:ext cx="4014587" cy="40145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099791" y="2114792"/>
            <a:ext cx="6935025" cy="2142399"/>
          </a:xfrm>
          <a:prstGeom prst="rect">
            <a:avLst/>
          </a:prstGeom>
        </p:spPr>
      </p:pic>
    </p:spTree>
    <p:extLst>
      <p:ext uri="{BB962C8B-B14F-4D97-AF65-F5344CB8AC3E}">
        <p14:creationId xmlns:p14="http://schemas.microsoft.com/office/powerpoint/2010/main" val="29875031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SPLOM</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44</a:t>
            </a:fld>
            <a:endParaRPr lang="en-US"/>
          </a:p>
        </p:txBody>
      </p:sp>
      <p:pic>
        <p:nvPicPr>
          <p:cNvPr id="5" name="Picture 4"/>
          <p:cNvPicPr>
            <a:picLocks noChangeAspect="1"/>
          </p:cNvPicPr>
          <p:nvPr/>
        </p:nvPicPr>
        <p:blipFill>
          <a:blip r:embed="rId2"/>
          <a:stretch>
            <a:fillRect/>
          </a:stretch>
        </p:blipFill>
        <p:spPr>
          <a:xfrm>
            <a:off x="2958402" y="1406059"/>
            <a:ext cx="5652198" cy="4950291"/>
          </a:xfrm>
          <a:prstGeom prst="rect">
            <a:avLst/>
          </a:prstGeom>
        </p:spPr>
      </p:pic>
    </p:spTree>
    <p:extLst>
      <p:ext uri="{BB962C8B-B14F-4D97-AF65-F5344CB8AC3E}">
        <p14:creationId xmlns:p14="http://schemas.microsoft.com/office/powerpoint/2010/main" val="1833670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Định</a:t>
            </a:r>
            <a:r>
              <a:rPr lang="en-US" dirty="0" smtClean="0"/>
              <a:t> </a:t>
            </a:r>
            <a:r>
              <a:rPr lang="en-US" dirty="0" err="1" smtClean="0"/>
              <a:t>hướng</a:t>
            </a:r>
            <a:r>
              <a:rPr lang="en-US" dirty="0" smtClean="0"/>
              <a:t> </a:t>
            </a:r>
            <a:r>
              <a:rPr lang="en-US" dirty="0" err="1" smtClean="0"/>
              <a:t>các</a:t>
            </a:r>
            <a:r>
              <a:rPr lang="en-US" dirty="0" smtClean="0"/>
              <a:t> </a:t>
            </a:r>
            <a:r>
              <a:rPr lang="en-US" dirty="0" err="1" smtClean="0"/>
              <a:t>trục</a:t>
            </a:r>
            <a:endParaRPr lang="en-US" dirty="0"/>
          </a:p>
        </p:txBody>
      </p:sp>
      <p:sp>
        <p:nvSpPr>
          <p:cNvPr id="3" name="Content Placeholder 2"/>
          <p:cNvSpPr>
            <a:spLocks noGrp="1"/>
          </p:cNvSpPr>
          <p:nvPr>
            <p:ph idx="1"/>
          </p:nvPr>
        </p:nvSpPr>
        <p:spPr/>
        <p:txBody>
          <a:bodyPr/>
          <a:lstStyle/>
          <a:p>
            <a:r>
              <a:rPr lang="en-US" dirty="0" err="1" smtClean="0"/>
              <a:t>Vuông</a:t>
            </a:r>
            <a:r>
              <a:rPr lang="en-US" dirty="0" smtClean="0"/>
              <a:t> </a:t>
            </a:r>
            <a:r>
              <a:rPr lang="en-US" dirty="0" err="1" smtClean="0"/>
              <a:t>góc</a:t>
            </a:r>
            <a:endParaRPr lang="en-US" dirty="0"/>
          </a:p>
          <a:p>
            <a:r>
              <a:rPr lang="en-US" dirty="0" smtClean="0"/>
              <a:t>Song </a:t>
            </a:r>
            <a:r>
              <a:rPr lang="en-US" dirty="0" err="1" smtClean="0"/>
              <a:t>song</a:t>
            </a:r>
            <a:r>
              <a:rPr lang="en-US" dirty="0" smtClean="0"/>
              <a:t> </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45</a:t>
            </a:fld>
            <a:endParaRPr lang="en-US"/>
          </a:p>
        </p:txBody>
      </p:sp>
      <p:pic>
        <p:nvPicPr>
          <p:cNvPr id="5" name="Picture 4"/>
          <p:cNvPicPr>
            <a:picLocks noChangeAspect="1"/>
          </p:cNvPicPr>
          <p:nvPr/>
        </p:nvPicPr>
        <p:blipFill>
          <a:blip r:embed="rId2"/>
          <a:stretch>
            <a:fillRect/>
          </a:stretch>
        </p:blipFill>
        <p:spPr>
          <a:xfrm>
            <a:off x="4535151" y="3079468"/>
            <a:ext cx="3121697" cy="2700364"/>
          </a:xfrm>
          <a:prstGeom prst="rect">
            <a:avLst/>
          </a:prstGeom>
        </p:spPr>
      </p:pic>
      <p:pic>
        <p:nvPicPr>
          <p:cNvPr id="6" name="Picture 5"/>
          <p:cNvPicPr>
            <a:picLocks noChangeAspect="1"/>
          </p:cNvPicPr>
          <p:nvPr/>
        </p:nvPicPr>
        <p:blipFill>
          <a:blip r:embed="rId3"/>
          <a:stretch>
            <a:fillRect/>
          </a:stretch>
        </p:blipFill>
        <p:spPr>
          <a:xfrm>
            <a:off x="838200" y="2733691"/>
            <a:ext cx="3526104" cy="3391918"/>
          </a:xfrm>
          <a:prstGeom prst="rect">
            <a:avLst/>
          </a:prstGeom>
        </p:spPr>
      </p:pic>
      <p:pic>
        <p:nvPicPr>
          <p:cNvPr id="7" name="Picture 6"/>
          <p:cNvPicPr>
            <a:picLocks noChangeAspect="1"/>
          </p:cNvPicPr>
          <p:nvPr/>
        </p:nvPicPr>
        <p:blipFill>
          <a:blip r:embed="rId4"/>
          <a:stretch>
            <a:fillRect/>
          </a:stretch>
        </p:blipFill>
        <p:spPr>
          <a:xfrm>
            <a:off x="8001000" y="1893888"/>
            <a:ext cx="3352800" cy="4257675"/>
          </a:xfrm>
          <a:prstGeom prst="rect">
            <a:avLst/>
          </a:prstGeom>
        </p:spPr>
      </p:pic>
    </p:spTree>
    <p:extLst>
      <p:ext uri="{BB962C8B-B14F-4D97-AF65-F5344CB8AC3E}">
        <p14:creationId xmlns:p14="http://schemas.microsoft.com/office/powerpoint/2010/main" val="350318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Tương</a:t>
            </a:r>
            <a:r>
              <a:rPr lang="en-US" dirty="0" smtClean="0"/>
              <a:t> </a:t>
            </a:r>
            <a:r>
              <a:rPr lang="en-US" dirty="0" err="1" smtClean="0"/>
              <a:t>quan</a:t>
            </a:r>
            <a:r>
              <a:rPr lang="en-US" dirty="0" smtClean="0"/>
              <a:t> </a:t>
            </a:r>
            <a:r>
              <a:rPr lang="en-US" dirty="0" err="1" smtClean="0"/>
              <a:t>trên</a:t>
            </a:r>
            <a:r>
              <a:rPr lang="en-US" dirty="0" smtClean="0"/>
              <a:t> </a:t>
            </a:r>
            <a:r>
              <a:rPr lang="en-US" dirty="0" err="1" smtClean="0"/>
              <a:t>hệ</a:t>
            </a:r>
            <a:r>
              <a:rPr lang="en-US" dirty="0" smtClean="0"/>
              <a:t> </a:t>
            </a:r>
            <a:r>
              <a:rPr lang="en-US" dirty="0" err="1" smtClean="0"/>
              <a:t>tọa</a:t>
            </a:r>
            <a:r>
              <a:rPr lang="en-US" dirty="0" smtClean="0"/>
              <a:t> </a:t>
            </a:r>
            <a:r>
              <a:rPr lang="en-US" dirty="0" err="1" smtClean="0"/>
              <a:t>độ</a:t>
            </a:r>
            <a:r>
              <a:rPr lang="en-US" dirty="0" smtClean="0"/>
              <a:t> song </a:t>
            </a:r>
            <a:r>
              <a:rPr lang="en-US" dirty="0" err="1" smtClean="0"/>
              <a:t>song</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46</a:t>
            </a:fld>
            <a:endParaRPr lang="en-US"/>
          </a:p>
        </p:txBody>
      </p:sp>
      <p:pic>
        <p:nvPicPr>
          <p:cNvPr id="5" name="Picture 4"/>
          <p:cNvPicPr>
            <a:picLocks noChangeAspect="1"/>
          </p:cNvPicPr>
          <p:nvPr/>
        </p:nvPicPr>
        <p:blipFill>
          <a:blip r:embed="rId2"/>
          <a:stretch>
            <a:fillRect/>
          </a:stretch>
        </p:blipFill>
        <p:spPr>
          <a:xfrm>
            <a:off x="2855893" y="1311048"/>
            <a:ext cx="6480213" cy="5175845"/>
          </a:xfrm>
          <a:prstGeom prst="rect">
            <a:avLst/>
          </a:prstGeom>
        </p:spPr>
      </p:pic>
    </p:spTree>
    <p:extLst>
      <p:ext uri="{BB962C8B-B14F-4D97-AF65-F5344CB8AC3E}">
        <p14:creationId xmlns:p14="http://schemas.microsoft.com/office/powerpoint/2010/main" val="24157888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Hệ</a:t>
            </a:r>
            <a:r>
              <a:rPr lang="en-US" dirty="0" smtClean="0"/>
              <a:t> </a:t>
            </a:r>
            <a:r>
              <a:rPr lang="en-US" dirty="0" err="1" smtClean="0"/>
              <a:t>tọa</a:t>
            </a:r>
            <a:r>
              <a:rPr lang="en-US" dirty="0" smtClean="0"/>
              <a:t> </a:t>
            </a:r>
            <a:r>
              <a:rPr lang="en-US" dirty="0" err="1" smtClean="0"/>
              <a:t>độ</a:t>
            </a:r>
            <a:r>
              <a:rPr lang="en-US" dirty="0" smtClean="0"/>
              <a:t> song </a:t>
            </a:r>
            <a:r>
              <a:rPr lang="en-US" dirty="0" err="1" smtClean="0"/>
              <a:t>song</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47</a:t>
            </a:fld>
            <a:endParaRPr lang="en-US"/>
          </a:p>
        </p:txBody>
      </p:sp>
      <p:pic>
        <p:nvPicPr>
          <p:cNvPr id="5" name="Picture 4"/>
          <p:cNvPicPr>
            <a:picLocks noChangeAspect="1"/>
          </p:cNvPicPr>
          <p:nvPr/>
        </p:nvPicPr>
        <p:blipFill>
          <a:blip r:embed="rId2"/>
          <a:stretch>
            <a:fillRect/>
          </a:stretch>
        </p:blipFill>
        <p:spPr>
          <a:xfrm>
            <a:off x="8099307" y="1386365"/>
            <a:ext cx="2082908" cy="2026803"/>
          </a:xfrm>
          <a:prstGeom prst="rect">
            <a:avLst/>
          </a:prstGeom>
        </p:spPr>
      </p:pic>
      <p:pic>
        <p:nvPicPr>
          <p:cNvPr id="6" name="Picture 5"/>
          <p:cNvPicPr>
            <a:picLocks noChangeAspect="1"/>
          </p:cNvPicPr>
          <p:nvPr/>
        </p:nvPicPr>
        <p:blipFill>
          <a:blip r:embed="rId3"/>
          <a:stretch>
            <a:fillRect/>
          </a:stretch>
        </p:blipFill>
        <p:spPr>
          <a:xfrm>
            <a:off x="8099307" y="3455068"/>
            <a:ext cx="2267293" cy="2583859"/>
          </a:xfrm>
          <a:prstGeom prst="rect">
            <a:avLst/>
          </a:prstGeom>
        </p:spPr>
      </p:pic>
      <p:pic>
        <p:nvPicPr>
          <p:cNvPr id="7" name="Picture 6"/>
          <p:cNvPicPr>
            <a:picLocks noChangeAspect="1"/>
          </p:cNvPicPr>
          <p:nvPr/>
        </p:nvPicPr>
        <p:blipFill>
          <a:blip r:embed="rId4"/>
          <a:stretch>
            <a:fillRect/>
          </a:stretch>
        </p:blipFill>
        <p:spPr>
          <a:xfrm>
            <a:off x="793814" y="2267952"/>
            <a:ext cx="6017450" cy="2374232"/>
          </a:xfrm>
          <a:prstGeom prst="rect">
            <a:avLst/>
          </a:prstGeom>
        </p:spPr>
      </p:pic>
    </p:spTree>
    <p:extLst>
      <p:ext uri="{BB962C8B-B14F-4D97-AF65-F5344CB8AC3E}">
        <p14:creationId xmlns:p14="http://schemas.microsoft.com/office/powerpoint/2010/main" val="240144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Hệ</a:t>
            </a:r>
            <a:r>
              <a:rPr lang="en-US" dirty="0"/>
              <a:t> </a:t>
            </a:r>
            <a:r>
              <a:rPr lang="en-US" dirty="0" err="1"/>
              <a:t>tọa</a:t>
            </a:r>
            <a:r>
              <a:rPr lang="en-US" dirty="0"/>
              <a:t> </a:t>
            </a:r>
            <a:r>
              <a:rPr lang="en-US" dirty="0" err="1"/>
              <a:t>độ</a:t>
            </a:r>
            <a:r>
              <a:rPr lang="en-US" dirty="0"/>
              <a:t> song </a:t>
            </a:r>
            <a:r>
              <a:rPr lang="en-US" dirty="0" err="1"/>
              <a:t>song</a:t>
            </a:r>
            <a:endParaRPr lang="en-US" dirty="0"/>
          </a:p>
        </p:txBody>
      </p:sp>
      <p:pic>
        <p:nvPicPr>
          <p:cNvPr id="5" name="Content Placeholder 4"/>
          <p:cNvPicPr>
            <a:picLocks noGrp="1" noChangeAspect="1"/>
          </p:cNvPicPr>
          <p:nvPr>
            <p:ph idx="1"/>
          </p:nvPr>
        </p:nvPicPr>
        <p:blipFill>
          <a:blip r:embed="rId2"/>
          <a:stretch>
            <a:fillRect/>
          </a:stretch>
        </p:blipFill>
        <p:spPr>
          <a:xfrm>
            <a:off x="838200" y="1527175"/>
            <a:ext cx="4619625" cy="2038350"/>
          </a:xfrm>
          <a:prstGeom prst="rect">
            <a:avLst/>
          </a:prstGeom>
        </p:spPr>
      </p:pic>
      <p:sp>
        <p:nvSpPr>
          <p:cNvPr id="4" name="Slide Number Placeholder 3"/>
          <p:cNvSpPr>
            <a:spLocks noGrp="1"/>
          </p:cNvSpPr>
          <p:nvPr>
            <p:ph type="sldNum" sz="quarter" idx="12"/>
          </p:nvPr>
        </p:nvSpPr>
        <p:spPr/>
        <p:txBody>
          <a:bodyPr/>
          <a:lstStyle/>
          <a:p>
            <a:fld id="{00ACC793-D879-4A72-AB4C-25BC676A92D0}" type="slidenum">
              <a:rPr lang="en-US" smtClean="0"/>
              <a:t>48</a:t>
            </a:fld>
            <a:endParaRPr lang="en-US"/>
          </a:p>
        </p:txBody>
      </p:sp>
      <p:pic>
        <p:nvPicPr>
          <p:cNvPr id="6" name="Picture 5"/>
          <p:cNvPicPr>
            <a:picLocks noChangeAspect="1"/>
          </p:cNvPicPr>
          <p:nvPr/>
        </p:nvPicPr>
        <p:blipFill>
          <a:blip r:embed="rId3"/>
          <a:stretch>
            <a:fillRect/>
          </a:stretch>
        </p:blipFill>
        <p:spPr>
          <a:xfrm>
            <a:off x="6096000" y="1527175"/>
            <a:ext cx="4610100" cy="2047875"/>
          </a:xfrm>
          <a:prstGeom prst="rect">
            <a:avLst/>
          </a:prstGeom>
        </p:spPr>
      </p:pic>
      <p:pic>
        <p:nvPicPr>
          <p:cNvPr id="7" name="Picture 6"/>
          <p:cNvPicPr>
            <a:picLocks noChangeAspect="1"/>
          </p:cNvPicPr>
          <p:nvPr/>
        </p:nvPicPr>
        <p:blipFill>
          <a:blip r:embed="rId4"/>
          <a:stretch>
            <a:fillRect/>
          </a:stretch>
        </p:blipFill>
        <p:spPr>
          <a:xfrm>
            <a:off x="847725" y="4067175"/>
            <a:ext cx="4610100" cy="2038350"/>
          </a:xfrm>
          <a:prstGeom prst="rect">
            <a:avLst/>
          </a:prstGeom>
        </p:spPr>
      </p:pic>
      <p:pic>
        <p:nvPicPr>
          <p:cNvPr id="8" name="Picture 7"/>
          <p:cNvPicPr>
            <a:picLocks noChangeAspect="1"/>
          </p:cNvPicPr>
          <p:nvPr/>
        </p:nvPicPr>
        <p:blipFill>
          <a:blip r:embed="rId5"/>
          <a:stretch>
            <a:fillRect/>
          </a:stretch>
        </p:blipFill>
        <p:spPr>
          <a:xfrm>
            <a:off x="6124575" y="3966816"/>
            <a:ext cx="4581525" cy="2047875"/>
          </a:xfrm>
          <a:prstGeom prst="rect">
            <a:avLst/>
          </a:prstGeom>
        </p:spPr>
      </p:pic>
    </p:spTree>
    <p:extLst>
      <p:ext uri="{BB962C8B-B14F-4D97-AF65-F5344CB8AC3E}">
        <p14:creationId xmlns:p14="http://schemas.microsoft.com/office/powerpoint/2010/main" val="93892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Hệ</a:t>
            </a:r>
            <a:r>
              <a:rPr lang="en-US" dirty="0"/>
              <a:t> </a:t>
            </a:r>
            <a:r>
              <a:rPr lang="en-US" dirty="0" err="1"/>
              <a:t>tọa</a:t>
            </a:r>
            <a:r>
              <a:rPr lang="en-US" dirty="0"/>
              <a:t> </a:t>
            </a:r>
            <a:r>
              <a:rPr lang="en-US" dirty="0" err="1"/>
              <a:t>độ</a:t>
            </a:r>
            <a:r>
              <a:rPr lang="en-US" dirty="0"/>
              <a:t> song </a:t>
            </a:r>
            <a:r>
              <a:rPr lang="en-US" dirty="0" err="1"/>
              <a:t>song</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49</a:t>
            </a:fld>
            <a:endParaRPr lang="en-US"/>
          </a:p>
        </p:txBody>
      </p:sp>
      <p:pic>
        <p:nvPicPr>
          <p:cNvPr id="5" name="Picture 4"/>
          <p:cNvPicPr>
            <a:picLocks noChangeAspect="1"/>
          </p:cNvPicPr>
          <p:nvPr/>
        </p:nvPicPr>
        <p:blipFill>
          <a:blip r:embed="rId2"/>
          <a:stretch>
            <a:fillRect/>
          </a:stretch>
        </p:blipFill>
        <p:spPr>
          <a:xfrm>
            <a:off x="1228725" y="2046358"/>
            <a:ext cx="9734550" cy="3705225"/>
          </a:xfrm>
          <a:prstGeom prst="rect">
            <a:avLst/>
          </a:prstGeom>
        </p:spPr>
      </p:pic>
    </p:spTree>
    <p:extLst>
      <p:ext uri="{BB962C8B-B14F-4D97-AF65-F5344CB8AC3E}">
        <p14:creationId xmlns:p14="http://schemas.microsoft.com/office/powerpoint/2010/main" val="28712681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Tại</a:t>
            </a:r>
            <a:r>
              <a:rPr lang="en-US" dirty="0" smtClean="0"/>
              <a:t> </a:t>
            </a:r>
            <a:r>
              <a:rPr lang="en-US" dirty="0" err="1" smtClean="0"/>
              <a:t>sao</a:t>
            </a:r>
            <a:r>
              <a:rPr lang="en-US" dirty="0" smtClean="0"/>
              <a:t> </a:t>
            </a:r>
            <a:r>
              <a:rPr lang="en-US" dirty="0" err="1" smtClean="0"/>
              <a:t>phải</a:t>
            </a:r>
            <a:r>
              <a:rPr lang="en-US" dirty="0" smtClean="0"/>
              <a:t> </a:t>
            </a:r>
            <a:r>
              <a:rPr lang="en-US" dirty="0" err="1" smtClean="0"/>
              <a:t>sắp</a:t>
            </a:r>
            <a:r>
              <a:rPr lang="en-US" dirty="0" smtClean="0"/>
              <a:t> </a:t>
            </a:r>
            <a:r>
              <a:rPr lang="en-US" dirty="0" err="1" smtClean="0"/>
              <a:t>xếp</a:t>
            </a:r>
            <a:endParaRPr lang="en-US" dirty="0"/>
          </a:p>
        </p:txBody>
      </p:sp>
      <p:sp>
        <p:nvSpPr>
          <p:cNvPr id="3" name="Content Placeholder 2"/>
          <p:cNvSpPr>
            <a:spLocks noGrp="1"/>
          </p:cNvSpPr>
          <p:nvPr>
            <p:ph idx="1"/>
          </p:nvPr>
        </p:nvSpPr>
        <p:spPr/>
        <p:txBody>
          <a:bodyPr>
            <a:normAutofit fontScale="92500"/>
          </a:bodyPr>
          <a:lstStyle/>
          <a:p>
            <a:r>
              <a:rPr lang="en-US" dirty="0" err="1" smtClean="0"/>
              <a:t>Chọn</a:t>
            </a:r>
            <a:r>
              <a:rPr lang="en-US" dirty="0" smtClean="0"/>
              <a:t> </a:t>
            </a:r>
            <a:r>
              <a:rPr lang="en-US" dirty="0" err="1" smtClean="0"/>
              <a:t>thiết</a:t>
            </a:r>
            <a:r>
              <a:rPr lang="en-US" dirty="0" smtClean="0"/>
              <a:t> </a:t>
            </a:r>
            <a:r>
              <a:rPr lang="en-US" dirty="0" err="1" smtClean="0"/>
              <a:t>kế</a:t>
            </a:r>
            <a:r>
              <a:rPr lang="en-US" dirty="0" smtClean="0"/>
              <a:t> </a:t>
            </a:r>
            <a:r>
              <a:rPr lang="en-US" dirty="0" err="1" smtClean="0"/>
              <a:t>sắp</a:t>
            </a:r>
            <a:r>
              <a:rPr lang="en-US" dirty="0" smtClean="0"/>
              <a:t> </a:t>
            </a:r>
            <a:r>
              <a:rPr lang="en-US" dirty="0" err="1" smtClean="0"/>
              <a:t>xếp</a:t>
            </a:r>
            <a:r>
              <a:rPr lang="en-US" dirty="0" smtClean="0"/>
              <a:t> </a:t>
            </a:r>
            <a:r>
              <a:rPr lang="en-US" dirty="0" err="1" smtClean="0"/>
              <a:t>để</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các</a:t>
            </a:r>
            <a:r>
              <a:rPr lang="en-US" dirty="0" smtClean="0"/>
              <a:t> </a:t>
            </a:r>
            <a:r>
              <a:rPr lang="en-US" dirty="0" err="1" smtClean="0"/>
              <a:t>kênh</a:t>
            </a:r>
            <a:r>
              <a:rPr lang="en-US" dirty="0" smtClean="0"/>
              <a:t> không </a:t>
            </a:r>
            <a:r>
              <a:rPr lang="en-US" dirty="0" err="1" smtClean="0"/>
              <a:t>gian</a:t>
            </a:r>
            <a:r>
              <a:rPr lang="en-US" dirty="0" smtClean="0"/>
              <a:t> </a:t>
            </a:r>
            <a:r>
              <a:rPr lang="en-US" dirty="0" err="1" smtClean="0"/>
              <a:t>cho</a:t>
            </a:r>
            <a:r>
              <a:rPr lang="en-US" dirty="0" smtClean="0"/>
              <a:t> </a:t>
            </a:r>
            <a:r>
              <a:rPr lang="en-US" dirty="0" err="1" smtClean="0"/>
              <a:t>mã</a:t>
            </a:r>
            <a:r>
              <a:rPr lang="en-US" dirty="0" smtClean="0"/>
              <a:t> </a:t>
            </a:r>
            <a:r>
              <a:rPr lang="en-US" dirty="0" err="1" smtClean="0"/>
              <a:t>hóa</a:t>
            </a:r>
            <a:r>
              <a:rPr lang="en-US" dirty="0" smtClean="0"/>
              <a:t> </a:t>
            </a:r>
            <a:r>
              <a:rPr lang="en-US" dirty="0" err="1" smtClean="0"/>
              <a:t>trực</a:t>
            </a:r>
            <a:r>
              <a:rPr lang="en-US" dirty="0" smtClean="0"/>
              <a:t> </a:t>
            </a:r>
            <a:r>
              <a:rPr lang="en-US" dirty="0" err="1" smtClean="0"/>
              <a:t>quan</a:t>
            </a:r>
            <a:r>
              <a:rPr lang="en-US" dirty="0" smtClean="0"/>
              <a:t>.</a:t>
            </a:r>
          </a:p>
          <a:p>
            <a:r>
              <a:rPr lang="en-US" dirty="0" err="1" smtClean="0"/>
              <a:t>Thứ</a:t>
            </a:r>
            <a:r>
              <a:rPr lang="en-US" dirty="0" smtClean="0"/>
              <a:t> </a:t>
            </a:r>
            <a:r>
              <a:rPr lang="en-US" dirty="0" err="1" smtClean="0"/>
              <a:t>tự</a:t>
            </a:r>
            <a:r>
              <a:rPr lang="en-US" dirty="0" smtClean="0"/>
              <a:t> </a:t>
            </a:r>
            <a:r>
              <a:rPr lang="en-US" dirty="0" err="1" smtClean="0"/>
              <a:t>cao</a:t>
            </a:r>
            <a:r>
              <a:rPr lang="en-US" dirty="0" smtClean="0"/>
              <a:t> </a:t>
            </a:r>
            <a:r>
              <a:rPr lang="en-US" dirty="0" err="1" smtClean="0"/>
              <a:t>nhất</a:t>
            </a:r>
            <a:r>
              <a:rPr lang="en-US" dirty="0" smtClean="0"/>
              <a:t> </a:t>
            </a:r>
            <a:r>
              <a:rPr lang="en-US" dirty="0" err="1" smtClean="0"/>
              <a:t>hiệu</a:t>
            </a:r>
            <a:r>
              <a:rPr lang="en-US" dirty="0" smtClean="0"/>
              <a:t> </a:t>
            </a:r>
            <a:r>
              <a:rPr lang="en-US" dirty="0" err="1" smtClean="0"/>
              <a:t>quả</a:t>
            </a:r>
            <a:r>
              <a:rPr lang="en-US" dirty="0" smtClean="0"/>
              <a:t>: </a:t>
            </a:r>
            <a:r>
              <a:rPr lang="en-US" dirty="0" err="1" smtClean="0"/>
              <a:t>Thuộc</a:t>
            </a:r>
            <a:r>
              <a:rPr lang="en-US" dirty="0" smtClean="0"/>
              <a:t> </a:t>
            </a:r>
            <a:r>
              <a:rPr lang="en-US" dirty="0" err="1" smtClean="0"/>
              <a:t>tính</a:t>
            </a:r>
            <a:r>
              <a:rPr lang="en-US" dirty="0" smtClean="0"/>
              <a:t> </a:t>
            </a:r>
            <a:r>
              <a:rPr lang="en-US" dirty="0" err="1" smtClean="0"/>
              <a:t>định</a:t>
            </a:r>
            <a:r>
              <a:rPr lang="en-US" dirty="0" smtClean="0"/>
              <a:t> </a:t>
            </a:r>
            <a:r>
              <a:rPr lang="en-US" dirty="0" err="1" smtClean="0"/>
              <a:t>lượng</a:t>
            </a:r>
            <a:r>
              <a:rPr lang="en-US" dirty="0" smtClean="0"/>
              <a:t> </a:t>
            </a:r>
            <a:r>
              <a:rPr lang="en-US" dirty="0" err="1" smtClean="0"/>
              <a:t>và</a:t>
            </a:r>
            <a:r>
              <a:rPr lang="en-US" dirty="0" smtClean="0"/>
              <a:t> </a:t>
            </a:r>
            <a:r>
              <a:rPr lang="en-US" dirty="0" err="1" smtClean="0"/>
              <a:t>thuộc</a:t>
            </a:r>
            <a:r>
              <a:rPr lang="en-US" dirty="0" smtClean="0"/>
              <a:t> </a:t>
            </a:r>
            <a:r>
              <a:rPr lang="en-US" dirty="0" err="1" smtClean="0"/>
              <a:t>tính</a:t>
            </a:r>
            <a:r>
              <a:rPr lang="en-US" dirty="0" smtClean="0"/>
              <a:t> </a:t>
            </a:r>
            <a:r>
              <a:rPr lang="en-US" dirty="0" err="1" smtClean="0"/>
              <a:t>thứ</a:t>
            </a:r>
            <a:r>
              <a:rPr lang="en-US" dirty="0" smtClean="0"/>
              <a:t> </a:t>
            </a:r>
            <a:r>
              <a:rPr lang="en-US" dirty="0" err="1" smtClean="0"/>
              <a:t>tự</a:t>
            </a:r>
            <a:r>
              <a:rPr lang="en-US" dirty="0" smtClean="0"/>
              <a:t> </a:t>
            </a:r>
            <a:r>
              <a:rPr lang="en-US" dirty="0" err="1" smtClean="0"/>
              <a:t>liên</a:t>
            </a:r>
            <a:r>
              <a:rPr lang="en-US" dirty="0" smtClean="0"/>
              <a:t> </a:t>
            </a:r>
            <a:r>
              <a:rPr lang="en-US" dirty="0" err="1" smtClean="0"/>
              <a:t>quan</a:t>
            </a:r>
            <a:r>
              <a:rPr lang="en-US" dirty="0" smtClean="0"/>
              <a:t> </a:t>
            </a:r>
            <a:r>
              <a:rPr lang="en-US" dirty="0" err="1" smtClean="0"/>
              <a:t>đến</a:t>
            </a:r>
            <a:r>
              <a:rPr lang="en-US" dirty="0" smtClean="0"/>
              <a:t> không </a:t>
            </a:r>
            <a:r>
              <a:rPr lang="en-US" dirty="0" err="1" smtClean="0"/>
              <a:t>gian</a:t>
            </a:r>
            <a:endParaRPr lang="en-US" dirty="0" smtClean="0"/>
          </a:p>
          <a:p>
            <a:pPr lvl="1"/>
            <a:r>
              <a:rPr lang="en-US" dirty="0" err="1" smtClean="0"/>
              <a:t>Vị</a:t>
            </a:r>
            <a:r>
              <a:rPr lang="en-US" dirty="0" smtClean="0"/>
              <a:t> </a:t>
            </a:r>
            <a:r>
              <a:rPr lang="en-US" dirty="0" err="1" smtClean="0"/>
              <a:t>trí</a:t>
            </a:r>
            <a:r>
              <a:rPr lang="en-US" dirty="0" smtClean="0"/>
              <a:t> </a:t>
            </a:r>
            <a:r>
              <a:rPr lang="en-US" dirty="0" err="1" smtClean="0"/>
              <a:t>trong</a:t>
            </a:r>
            <a:r>
              <a:rPr lang="en-US" dirty="0" smtClean="0"/>
              <a:t> </a:t>
            </a:r>
            <a:r>
              <a:rPr lang="en-US" dirty="0" err="1" smtClean="0"/>
              <a:t>mặt</a:t>
            </a:r>
            <a:r>
              <a:rPr lang="en-US" dirty="0" smtClean="0"/>
              <a:t> </a:t>
            </a:r>
            <a:r>
              <a:rPr lang="en-US" dirty="0" err="1" smtClean="0"/>
              <a:t>phẳng</a:t>
            </a:r>
            <a:r>
              <a:rPr lang="en-US" dirty="0" smtClean="0"/>
              <a:t> </a:t>
            </a:r>
            <a:r>
              <a:rPr lang="en-US" dirty="0" err="1" smtClean="0"/>
              <a:t>chung</a:t>
            </a:r>
            <a:r>
              <a:rPr lang="en-US" dirty="0" smtClean="0"/>
              <a:t> </a:t>
            </a:r>
            <a:r>
              <a:rPr lang="en-US" dirty="0" err="1" smtClean="0"/>
              <a:t>đơn</a:t>
            </a:r>
            <a:r>
              <a:rPr lang="en-US" dirty="0" smtClean="0"/>
              <a:t> </a:t>
            </a:r>
            <a:r>
              <a:rPr lang="en-US" dirty="0" err="1" smtClean="0"/>
              <a:t>vị</a:t>
            </a:r>
            <a:r>
              <a:rPr lang="en-US" dirty="0" smtClean="0"/>
              <a:t> </a:t>
            </a:r>
            <a:r>
              <a:rPr lang="en-US" dirty="0" err="1" smtClean="0"/>
              <a:t>vô</a:t>
            </a:r>
            <a:r>
              <a:rPr lang="en-US" dirty="0" smtClean="0"/>
              <a:t> </a:t>
            </a:r>
            <a:r>
              <a:rPr lang="en-US" dirty="0" err="1" smtClean="0"/>
              <a:t>hướng</a:t>
            </a:r>
            <a:endParaRPr lang="en-US" dirty="0" smtClean="0"/>
          </a:p>
          <a:p>
            <a:pPr lvl="1"/>
            <a:r>
              <a:rPr lang="en-US" dirty="0" err="1" smtClean="0"/>
              <a:t>Vị</a:t>
            </a:r>
            <a:r>
              <a:rPr lang="en-US" dirty="0" smtClean="0"/>
              <a:t> </a:t>
            </a:r>
            <a:r>
              <a:rPr lang="en-US" dirty="0" err="1" smtClean="0"/>
              <a:t>trí</a:t>
            </a:r>
            <a:r>
              <a:rPr lang="en-US" dirty="0" smtClean="0"/>
              <a:t> </a:t>
            </a:r>
            <a:r>
              <a:rPr lang="en-US" dirty="0" err="1" smtClean="0"/>
              <a:t>trong</a:t>
            </a:r>
            <a:r>
              <a:rPr lang="en-US" dirty="0" smtClean="0"/>
              <a:t> </a:t>
            </a:r>
            <a:r>
              <a:rPr lang="en-US" dirty="0" err="1" smtClean="0"/>
              <a:t>mặt</a:t>
            </a:r>
            <a:r>
              <a:rPr lang="en-US" dirty="0" smtClean="0"/>
              <a:t> </a:t>
            </a:r>
            <a:r>
              <a:rPr lang="en-US" dirty="0" err="1" smtClean="0"/>
              <a:t>phẳng</a:t>
            </a:r>
            <a:r>
              <a:rPr lang="en-US" dirty="0" smtClean="0"/>
              <a:t> không </a:t>
            </a:r>
            <a:r>
              <a:rPr lang="en-US" dirty="0" err="1" smtClean="0"/>
              <a:t>căn</a:t>
            </a:r>
            <a:r>
              <a:rPr lang="en-US" dirty="0" smtClean="0"/>
              <a:t> </a:t>
            </a:r>
            <a:r>
              <a:rPr lang="en-US" dirty="0" err="1" smtClean="0"/>
              <a:t>chỉnh</a:t>
            </a:r>
            <a:endParaRPr lang="en-US" dirty="0" smtClean="0"/>
          </a:p>
          <a:p>
            <a:pPr lvl="1"/>
            <a:r>
              <a:rPr lang="en-US" dirty="0" err="1" smtClean="0"/>
              <a:t>Độ</a:t>
            </a:r>
            <a:r>
              <a:rPr lang="en-US" dirty="0" smtClean="0"/>
              <a:t> </a:t>
            </a:r>
            <a:r>
              <a:rPr lang="en-US" dirty="0" err="1" smtClean="0"/>
              <a:t>dài</a:t>
            </a:r>
            <a:endParaRPr lang="en-US" dirty="0" smtClean="0"/>
          </a:p>
          <a:p>
            <a:r>
              <a:rPr lang="en-US" dirty="0" err="1" smtClean="0"/>
              <a:t>Thứ</a:t>
            </a:r>
            <a:r>
              <a:rPr lang="en-US" dirty="0" smtClean="0"/>
              <a:t> </a:t>
            </a:r>
            <a:r>
              <a:rPr lang="en-US" dirty="0" err="1" smtClean="0"/>
              <a:t>tự</a:t>
            </a:r>
            <a:r>
              <a:rPr lang="en-US" dirty="0" smtClean="0"/>
              <a:t> </a:t>
            </a:r>
            <a:r>
              <a:rPr lang="en-US" dirty="0" err="1" smtClean="0"/>
              <a:t>cao</a:t>
            </a:r>
            <a:r>
              <a:rPr lang="en-US" dirty="0" smtClean="0"/>
              <a:t> </a:t>
            </a:r>
            <a:r>
              <a:rPr lang="en-US" dirty="0" err="1" smtClean="0"/>
              <a:t>nhất</a:t>
            </a:r>
            <a:r>
              <a:rPr lang="en-US" dirty="0" smtClean="0"/>
              <a:t> </a:t>
            </a:r>
            <a:r>
              <a:rPr lang="en-US" dirty="0" err="1" smtClean="0"/>
              <a:t>cho</a:t>
            </a:r>
            <a:r>
              <a:rPr lang="en-US" dirty="0" smtClean="0"/>
              <a:t> </a:t>
            </a:r>
            <a:r>
              <a:rPr lang="en-US" dirty="0" err="1" smtClean="0"/>
              <a:t>các</a:t>
            </a:r>
            <a:r>
              <a:rPr lang="en-US" dirty="0" smtClean="0"/>
              <a:t> </a:t>
            </a:r>
            <a:r>
              <a:rPr lang="en-US" dirty="0" err="1" smtClean="0"/>
              <a:t>thuộc</a:t>
            </a:r>
            <a:r>
              <a:rPr lang="en-US" dirty="0" smtClean="0"/>
              <a:t> </a:t>
            </a:r>
            <a:r>
              <a:rPr lang="en-US" dirty="0" err="1" smtClean="0"/>
              <a:t>tính</a:t>
            </a:r>
            <a:r>
              <a:rPr lang="en-US" dirty="0" smtClean="0"/>
              <a:t> </a:t>
            </a:r>
            <a:r>
              <a:rPr lang="en-US" dirty="0" err="1" smtClean="0"/>
              <a:t>định</a:t>
            </a:r>
            <a:r>
              <a:rPr lang="en-US" dirty="0" smtClean="0"/>
              <a:t> </a:t>
            </a:r>
            <a:r>
              <a:rPr lang="en-US" dirty="0" err="1" smtClean="0"/>
              <a:t>danh</a:t>
            </a:r>
            <a:endParaRPr lang="en-US" dirty="0" smtClean="0"/>
          </a:p>
          <a:p>
            <a:pPr lvl="1"/>
            <a:r>
              <a:rPr lang="en-US" dirty="0" err="1" smtClean="0"/>
              <a:t>Nhóm</a:t>
            </a:r>
            <a:r>
              <a:rPr lang="en-US" dirty="0" smtClean="0"/>
              <a:t> </a:t>
            </a:r>
            <a:r>
              <a:rPr lang="en-US" dirty="0" err="1" smtClean="0"/>
              <a:t>các</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trong</a:t>
            </a:r>
            <a:r>
              <a:rPr lang="en-US" dirty="0" smtClean="0"/>
              <a:t> </a:t>
            </a:r>
            <a:r>
              <a:rPr lang="en-US" dirty="0" err="1" smtClean="0"/>
              <a:t>cùng</a:t>
            </a:r>
            <a:r>
              <a:rPr lang="en-US" dirty="0" smtClean="0"/>
              <a:t> </a:t>
            </a:r>
            <a:r>
              <a:rPr lang="en-US" dirty="0" err="1" smtClean="0"/>
              <a:t>một</a:t>
            </a:r>
            <a:r>
              <a:rPr lang="en-US" dirty="0" smtClean="0"/>
              <a:t> </a:t>
            </a:r>
            <a:r>
              <a:rPr lang="en-US" dirty="0" err="1" smtClean="0"/>
              <a:t>miền</a:t>
            </a:r>
            <a:endParaRPr lang="en-US" dirty="0"/>
          </a:p>
          <a:p>
            <a:r>
              <a:rPr lang="en-US" dirty="0" smtClean="0"/>
              <a:t>Không </a:t>
            </a:r>
            <a:r>
              <a:rPr lang="en-US" dirty="0" err="1" smtClean="0"/>
              <a:t>có</a:t>
            </a:r>
            <a:r>
              <a:rPr lang="en-US" dirty="0" smtClean="0"/>
              <a:t> </a:t>
            </a:r>
            <a:r>
              <a:rPr lang="en-US" dirty="0" err="1" smtClean="0"/>
              <a:t>kênh</a:t>
            </a:r>
            <a:r>
              <a:rPr lang="en-US" dirty="0" smtClean="0"/>
              <a:t> không </a:t>
            </a:r>
            <a:r>
              <a:rPr lang="en-US" dirty="0" err="1" smtClean="0"/>
              <a:t>gian</a:t>
            </a:r>
            <a:r>
              <a:rPr lang="en-US" dirty="0" smtClean="0"/>
              <a:t> </a:t>
            </a:r>
            <a:r>
              <a:rPr lang="en-US" dirty="0" err="1" smtClean="0"/>
              <a:t>nào</a:t>
            </a:r>
            <a:r>
              <a:rPr lang="en-US" dirty="0" smtClean="0"/>
              <a:t> </a:t>
            </a:r>
            <a:r>
              <a:rPr lang="en-US" dirty="0" err="1" smtClean="0"/>
              <a:t>hiệu</a:t>
            </a:r>
            <a:r>
              <a:rPr lang="en-US" dirty="0" smtClean="0"/>
              <a:t> </a:t>
            </a:r>
            <a:r>
              <a:rPr lang="en-US" dirty="0" err="1" smtClean="0"/>
              <a:t>quả</a:t>
            </a:r>
            <a:r>
              <a:rPr lang="en-US" dirty="0" smtClean="0"/>
              <a:t> </a:t>
            </a:r>
            <a:r>
              <a:rPr lang="en-US" dirty="0" err="1" smtClean="0"/>
              <a:t>cho</a:t>
            </a:r>
            <a:r>
              <a:rPr lang="en-US" dirty="0" smtClean="0"/>
              <a:t> </a:t>
            </a:r>
            <a:r>
              <a:rPr lang="en-US" dirty="0" err="1" smtClean="0"/>
              <a:t>tất</a:t>
            </a:r>
            <a:r>
              <a:rPr lang="en-US" dirty="0" smtClean="0"/>
              <a:t> </a:t>
            </a:r>
            <a:r>
              <a:rPr lang="en-US" dirty="0" err="1" smtClean="0"/>
              <a:t>cả</a:t>
            </a:r>
            <a:r>
              <a:rPr lang="en-US" dirty="0" smtClean="0"/>
              <a:t> </a:t>
            </a:r>
            <a:r>
              <a:rPr lang="en-US" dirty="0" err="1" smtClean="0"/>
              <a:t>các</a:t>
            </a:r>
            <a:r>
              <a:rPr lang="en-US" dirty="0" smtClean="0"/>
              <a:t> </a:t>
            </a:r>
            <a:r>
              <a:rPr lang="en-US" dirty="0" err="1" smtClean="0"/>
              <a:t>thuộc</a:t>
            </a:r>
            <a:r>
              <a:rPr lang="en-US" dirty="0" smtClean="0"/>
              <a:t> </a:t>
            </a:r>
            <a:r>
              <a:rPr lang="en-US" dirty="0" err="1" smtClean="0"/>
              <a:t>tính</a:t>
            </a:r>
            <a:endParaRPr lang="en-US" dirty="0" smtClean="0"/>
          </a:p>
          <a:p>
            <a:endParaRPr lang="en-US" dirty="0" smtClean="0"/>
          </a:p>
          <a:p>
            <a:pPr lvl="1"/>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5</a:t>
            </a:fld>
            <a:endParaRPr lang="en-US"/>
          </a:p>
        </p:txBody>
      </p:sp>
    </p:spTree>
    <p:extLst>
      <p:ext uri="{BB962C8B-B14F-4D97-AF65-F5344CB8AC3E}">
        <p14:creationId xmlns:p14="http://schemas.microsoft.com/office/powerpoint/2010/main" val="305272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Hệ</a:t>
            </a:r>
            <a:r>
              <a:rPr lang="en-US" dirty="0"/>
              <a:t> </a:t>
            </a:r>
            <a:r>
              <a:rPr lang="en-US" dirty="0" err="1"/>
              <a:t>tọa</a:t>
            </a:r>
            <a:r>
              <a:rPr lang="en-US" dirty="0"/>
              <a:t> </a:t>
            </a:r>
            <a:r>
              <a:rPr lang="en-US" dirty="0" err="1"/>
              <a:t>độ</a:t>
            </a:r>
            <a:r>
              <a:rPr lang="en-US" dirty="0"/>
              <a:t> song </a:t>
            </a:r>
            <a:r>
              <a:rPr lang="en-US" dirty="0" err="1"/>
              <a:t>song</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0ACC793-D879-4A72-AB4C-25BC676A92D0}" type="slidenum">
              <a:rPr lang="en-US" smtClean="0"/>
              <a:t>50</a:t>
            </a:fld>
            <a:endParaRPr lang="en-US"/>
          </a:p>
        </p:txBody>
      </p:sp>
      <p:pic>
        <p:nvPicPr>
          <p:cNvPr id="5" name="Picture 4"/>
          <p:cNvPicPr>
            <a:picLocks noChangeAspect="1"/>
          </p:cNvPicPr>
          <p:nvPr/>
        </p:nvPicPr>
        <p:blipFill>
          <a:blip r:embed="rId2"/>
          <a:stretch>
            <a:fillRect/>
          </a:stretch>
        </p:blipFill>
        <p:spPr>
          <a:xfrm>
            <a:off x="904875" y="1441593"/>
            <a:ext cx="10448925" cy="4735369"/>
          </a:xfrm>
          <a:prstGeom prst="rect">
            <a:avLst/>
          </a:prstGeom>
        </p:spPr>
      </p:pic>
    </p:spTree>
    <p:extLst>
      <p:ext uri="{BB962C8B-B14F-4D97-AF65-F5344CB8AC3E}">
        <p14:creationId xmlns:p14="http://schemas.microsoft.com/office/powerpoint/2010/main" val="23818526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Hệ</a:t>
            </a:r>
            <a:r>
              <a:rPr lang="en-US" dirty="0"/>
              <a:t> </a:t>
            </a:r>
            <a:r>
              <a:rPr lang="en-US" dirty="0" err="1"/>
              <a:t>tọa</a:t>
            </a:r>
            <a:r>
              <a:rPr lang="en-US" dirty="0"/>
              <a:t> </a:t>
            </a:r>
            <a:r>
              <a:rPr lang="en-US" dirty="0" err="1"/>
              <a:t>độ</a:t>
            </a:r>
            <a:r>
              <a:rPr lang="en-US" dirty="0"/>
              <a:t> song </a:t>
            </a:r>
            <a:r>
              <a:rPr lang="en-US" dirty="0" err="1"/>
              <a:t>song</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51</a:t>
            </a:fld>
            <a:endParaRPr lang="en-US"/>
          </a:p>
        </p:txBody>
      </p:sp>
      <p:pic>
        <p:nvPicPr>
          <p:cNvPr id="5" name="Picture 4"/>
          <p:cNvPicPr>
            <a:picLocks noChangeAspect="1"/>
          </p:cNvPicPr>
          <p:nvPr/>
        </p:nvPicPr>
        <p:blipFill>
          <a:blip r:embed="rId2"/>
          <a:stretch>
            <a:fillRect/>
          </a:stretch>
        </p:blipFill>
        <p:spPr>
          <a:xfrm>
            <a:off x="414012" y="2521738"/>
            <a:ext cx="5681988" cy="2754466"/>
          </a:xfrm>
          <a:prstGeom prst="rect">
            <a:avLst/>
          </a:prstGeom>
        </p:spPr>
      </p:pic>
      <p:pic>
        <p:nvPicPr>
          <p:cNvPr id="6" name="Picture 5"/>
          <p:cNvPicPr>
            <a:picLocks noChangeAspect="1"/>
          </p:cNvPicPr>
          <p:nvPr/>
        </p:nvPicPr>
        <p:blipFill>
          <a:blip r:embed="rId3"/>
          <a:stretch>
            <a:fillRect/>
          </a:stretch>
        </p:blipFill>
        <p:spPr>
          <a:xfrm>
            <a:off x="6096000" y="2444892"/>
            <a:ext cx="5820393" cy="3834612"/>
          </a:xfrm>
          <a:prstGeom prst="rect">
            <a:avLst/>
          </a:prstGeom>
        </p:spPr>
      </p:pic>
    </p:spTree>
    <p:extLst>
      <p:ext uri="{BB962C8B-B14F-4D97-AF65-F5344CB8AC3E}">
        <p14:creationId xmlns:p14="http://schemas.microsoft.com/office/powerpoint/2010/main" val="316668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Hệ</a:t>
            </a:r>
            <a:r>
              <a:rPr lang="en-US" dirty="0"/>
              <a:t> </a:t>
            </a:r>
            <a:r>
              <a:rPr lang="en-US" dirty="0" err="1"/>
              <a:t>tọa</a:t>
            </a:r>
            <a:r>
              <a:rPr lang="en-US" dirty="0"/>
              <a:t> </a:t>
            </a:r>
            <a:r>
              <a:rPr lang="en-US" dirty="0" err="1"/>
              <a:t>độ</a:t>
            </a:r>
            <a:r>
              <a:rPr lang="en-US" dirty="0"/>
              <a:t> song </a:t>
            </a:r>
            <a:r>
              <a:rPr lang="en-US" dirty="0" err="1"/>
              <a:t>song</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52</a:t>
            </a:fld>
            <a:endParaRPr lang="en-US"/>
          </a:p>
        </p:txBody>
      </p:sp>
      <p:pic>
        <p:nvPicPr>
          <p:cNvPr id="5" name="Picture 4"/>
          <p:cNvPicPr>
            <a:picLocks noChangeAspect="1"/>
          </p:cNvPicPr>
          <p:nvPr/>
        </p:nvPicPr>
        <p:blipFill>
          <a:blip r:embed="rId2"/>
          <a:stretch>
            <a:fillRect/>
          </a:stretch>
        </p:blipFill>
        <p:spPr>
          <a:xfrm>
            <a:off x="608206" y="1620981"/>
            <a:ext cx="10726366" cy="3674919"/>
          </a:xfrm>
          <a:prstGeom prst="rect">
            <a:avLst/>
          </a:prstGeom>
        </p:spPr>
      </p:pic>
    </p:spTree>
    <p:extLst>
      <p:ext uri="{BB962C8B-B14F-4D97-AF65-F5344CB8AC3E}">
        <p14:creationId xmlns:p14="http://schemas.microsoft.com/office/powerpoint/2010/main" val="2509479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Hệ</a:t>
            </a:r>
            <a:r>
              <a:rPr lang="en-US" dirty="0"/>
              <a:t> </a:t>
            </a:r>
            <a:r>
              <a:rPr lang="en-US" dirty="0" err="1"/>
              <a:t>tọa</a:t>
            </a:r>
            <a:r>
              <a:rPr lang="en-US" dirty="0"/>
              <a:t> </a:t>
            </a:r>
            <a:r>
              <a:rPr lang="en-US" dirty="0" err="1"/>
              <a:t>độ</a:t>
            </a:r>
            <a:r>
              <a:rPr lang="en-US" dirty="0"/>
              <a:t> song </a:t>
            </a:r>
            <a:r>
              <a:rPr lang="en-US" dirty="0" err="1"/>
              <a:t>song</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53</a:t>
            </a:fld>
            <a:endParaRPr lang="en-US"/>
          </a:p>
        </p:txBody>
      </p:sp>
      <p:pic>
        <p:nvPicPr>
          <p:cNvPr id="5" name="Picture 4"/>
          <p:cNvPicPr>
            <a:picLocks noChangeAspect="1"/>
          </p:cNvPicPr>
          <p:nvPr/>
        </p:nvPicPr>
        <p:blipFill>
          <a:blip r:embed="rId2"/>
          <a:stretch>
            <a:fillRect/>
          </a:stretch>
        </p:blipFill>
        <p:spPr>
          <a:xfrm>
            <a:off x="3181349" y="1417984"/>
            <a:ext cx="6311365" cy="4938366"/>
          </a:xfrm>
          <a:prstGeom prst="rect">
            <a:avLst/>
          </a:prstGeom>
        </p:spPr>
      </p:pic>
    </p:spTree>
    <p:extLst>
      <p:ext uri="{BB962C8B-B14F-4D97-AF65-F5344CB8AC3E}">
        <p14:creationId xmlns:p14="http://schemas.microsoft.com/office/powerpoint/2010/main" val="40518461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Hệ</a:t>
            </a:r>
            <a:r>
              <a:rPr lang="en-US" dirty="0"/>
              <a:t> </a:t>
            </a:r>
            <a:r>
              <a:rPr lang="en-US" dirty="0" err="1"/>
              <a:t>tọa</a:t>
            </a:r>
            <a:r>
              <a:rPr lang="en-US" dirty="0"/>
              <a:t> </a:t>
            </a:r>
            <a:r>
              <a:rPr lang="en-US" dirty="0" err="1"/>
              <a:t>độ</a:t>
            </a:r>
            <a:r>
              <a:rPr lang="en-US" dirty="0"/>
              <a:t> song </a:t>
            </a:r>
            <a:r>
              <a:rPr lang="en-US" dirty="0" err="1"/>
              <a:t>song</a:t>
            </a:r>
            <a:endParaRPr lang="en-US" dirty="0"/>
          </a:p>
        </p:txBody>
      </p:sp>
      <p:sp>
        <p:nvSpPr>
          <p:cNvPr id="3" name="Content Placeholder 2"/>
          <p:cNvSpPr>
            <a:spLocks noGrp="1"/>
          </p:cNvSpPr>
          <p:nvPr>
            <p:ph idx="1"/>
          </p:nvPr>
        </p:nvSpPr>
        <p:spPr/>
        <p:txBody>
          <a:bodyPr/>
          <a:lstStyle/>
          <a:p>
            <a:r>
              <a:rPr lang="en-US" dirty="0" smtClean="0"/>
              <a:t>A </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54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9506"/>
            <a:ext cx="12192000" cy="2938987"/>
          </a:xfrm>
          <a:prstGeom prst="rect">
            <a:avLst/>
          </a:prstGeom>
        </p:spPr>
      </p:pic>
    </p:spTree>
    <p:extLst>
      <p:ext uri="{BB962C8B-B14F-4D97-AF65-F5344CB8AC3E}">
        <p14:creationId xmlns:p14="http://schemas.microsoft.com/office/powerpoint/2010/main" val="33165187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Hệ</a:t>
            </a:r>
            <a:r>
              <a:rPr lang="en-US" dirty="0"/>
              <a:t> </a:t>
            </a:r>
            <a:r>
              <a:rPr lang="en-US" dirty="0" err="1"/>
              <a:t>tọa</a:t>
            </a:r>
            <a:r>
              <a:rPr lang="en-US" dirty="0"/>
              <a:t> </a:t>
            </a:r>
            <a:r>
              <a:rPr lang="en-US" dirty="0" err="1"/>
              <a:t>độ</a:t>
            </a:r>
            <a:r>
              <a:rPr lang="en-US" dirty="0"/>
              <a:t> song </a:t>
            </a:r>
            <a:r>
              <a:rPr lang="en-US" dirty="0" err="1"/>
              <a:t>song</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55</a:t>
            </a:fld>
            <a:endParaRPr lang="en-US"/>
          </a:p>
        </p:txBody>
      </p:sp>
      <p:pic>
        <p:nvPicPr>
          <p:cNvPr id="5" name="Picture 4"/>
          <p:cNvPicPr>
            <a:picLocks noChangeAspect="1"/>
          </p:cNvPicPr>
          <p:nvPr/>
        </p:nvPicPr>
        <p:blipFill>
          <a:blip r:embed="rId2"/>
          <a:stretch>
            <a:fillRect/>
          </a:stretch>
        </p:blipFill>
        <p:spPr>
          <a:xfrm>
            <a:off x="2305051" y="1347350"/>
            <a:ext cx="7951446" cy="5009000"/>
          </a:xfrm>
          <a:prstGeom prst="rect">
            <a:avLst/>
          </a:prstGeom>
        </p:spPr>
      </p:pic>
    </p:spTree>
    <p:extLst>
      <p:ext uri="{BB962C8B-B14F-4D97-AF65-F5344CB8AC3E}">
        <p14:creationId xmlns:p14="http://schemas.microsoft.com/office/powerpoint/2010/main" val="24520261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Hệ</a:t>
            </a:r>
            <a:r>
              <a:rPr lang="en-US" dirty="0"/>
              <a:t> </a:t>
            </a:r>
            <a:r>
              <a:rPr lang="en-US" dirty="0" err="1"/>
              <a:t>tọa</a:t>
            </a:r>
            <a:r>
              <a:rPr lang="en-US" dirty="0"/>
              <a:t> </a:t>
            </a:r>
            <a:r>
              <a:rPr lang="en-US" dirty="0" err="1"/>
              <a:t>độ</a:t>
            </a:r>
            <a:r>
              <a:rPr lang="en-US" dirty="0"/>
              <a:t> song </a:t>
            </a:r>
            <a:r>
              <a:rPr lang="en-US" dirty="0" err="1"/>
              <a:t>song</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56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66900"/>
            <a:ext cx="10402170" cy="4310062"/>
          </a:xfrm>
          <a:prstGeom prst="rect">
            <a:avLst/>
          </a:prstGeom>
        </p:spPr>
      </p:pic>
    </p:spTree>
    <p:extLst>
      <p:ext uri="{BB962C8B-B14F-4D97-AF65-F5344CB8AC3E}">
        <p14:creationId xmlns:p14="http://schemas.microsoft.com/office/powerpoint/2010/main" val="30822718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line coordinates</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57</a:t>
            </a:fld>
            <a:endParaRPr lang="en-US"/>
          </a:p>
        </p:txBody>
      </p:sp>
      <p:pic>
        <p:nvPicPr>
          <p:cNvPr id="2050" name="Picture 2" descr="https://media.springernature.com/original/springer-static/image/chp%3A10.1007%2F978-3-319-73040-0_2/MediaObjects/431713_1_En_2_Fig3_HTML.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97446" y="1373188"/>
            <a:ext cx="3227304" cy="485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3574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Bố</a:t>
            </a:r>
            <a:r>
              <a:rPr lang="en-US" dirty="0" smtClean="0"/>
              <a:t> </a:t>
            </a:r>
            <a:r>
              <a:rPr lang="en-US" dirty="0" err="1" smtClean="0"/>
              <a:t>trí</a:t>
            </a:r>
            <a:r>
              <a:rPr lang="en-US" dirty="0" smtClean="0"/>
              <a:t> </a:t>
            </a:r>
            <a:r>
              <a:rPr lang="en-US" dirty="0" err="1" smtClean="0"/>
              <a:t>quy</a:t>
            </a:r>
            <a:r>
              <a:rPr lang="en-US" dirty="0" smtClean="0"/>
              <a:t> </a:t>
            </a:r>
            <a:r>
              <a:rPr lang="en-US" dirty="0" err="1" smtClean="0"/>
              <a:t>tâm</a:t>
            </a:r>
            <a:r>
              <a:rPr lang="en-US" dirty="0" smtClean="0"/>
              <a:t> (Radial layouts)</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58</a:t>
            </a:fld>
            <a:endParaRPr lang="en-US"/>
          </a:p>
        </p:txBody>
      </p:sp>
      <p:pic>
        <p:nvPicPr>
          <p:cNvPr id="5" name="Picture 4"/>
          <p:cNvPicPr>
            <a:picLocks noChangeAspect="1"/>
          </p:cNvPicPr>
          <p:nvPr/>
        </p:nvPicPr>
        <p:blipFill>
          <a:blip r:embed="rId2"/>
          <a:stretch>
            <a:fillRect/>
          </a:stretch>
        </p:blipFill>
        <p:spPr>
          <a:xfrm>
            <a:off x="3886200" y="2589283"/>
            <a:ext cx="2714625" cy="2619375"/>
          </a:xfrm>
          <a:prstGeom prst="rect">
            <a:avLst/>
          </a:prstGeom>
        </p:spPr>
      </p:pic>
      <p:pic>
        <p:nvPicPr>
          <p:cNvPr id="6" name="Picture 5"/>
          <p:cNvPicPr>
            <a:picLocks noChangeAspect="1"/>
          </p:cNvPicPr>
          <p:nvPr/>
        </p:nvPicPr>
        <p:blipFill>
          <a:blip r:embed="rId3"/>
          <a:stretch>
            <a:fillRect/>
          </a:stretch>
        </p:blipFill>
        <p:spPr>
          <a:xfrm>
            <a:off x="6553200" y="2508319"/>
            <a:ext cx="2924175" cy="2733675"/>
          </a:xfrm>
          <a:prstGeom prst="rect">
            <a:avLst/>
          </a:prstGeom>
        </p:spPr>
      </p:pic>
      <p:pic>
        <p:nvPicPr>
          <p:cNvPr id="7" name="Picture 6"/>
          <p:cNvPicPr>
            <a:picLocks noChangeAspect="1"/>
          </p:cNvPicPr>
          <p:nvPr/>
        </p:nvPicPr>
        <p:blipFill>
          <a:blip r:embed="rId4"/>
          <a:stretch>
            <a:fillRect/>
          </a:stretch>
        </p:blipFill>
        <p:spPr>
          <a:xfrm>
            <a:off x="9648825" y="2508319"/>
            <a:ext cx="1876425" cy="2676525"/>
          </a:xfrm>
          <a:prstGeom prst="rect">
            <a:avLst/>
          </a:prstGeom>
        </p:spPr>
      </p:pic>
      <p:pic>
        <p:nvPicPr>
          <p:cNvPr id="3074" name="Picture 2" descr="File:Examples of Polar Coordinates.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679" y="2641671"/>
            <a:ext cx="30480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93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Radial Bar Charts</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59</a:t>
            </a:fld>
            <a:endParaRPr lang="en-US"/>
          </a:p>
        </p:txBody>
      </p:sp>
      <p:pic>
        <p:nvPicPr>
          <p:cNvPr id="5" name="Picture 4"/>
          <p:cNvPicPr>
            <a:picLocks noChangeAspect="1"/>
          </p:cNvPicPr>
          <p:nvPr/>
        </p:nvPicPr>
        <p:blipFill>
          <a:blip r:embed="rId2"/>
          <a:stretch>
            <a:fillRect/>
          </a:stretch>
        </p:blipFill>
        <p:spPr>
          <a:xfrm>
            <a:off x="2618401" y="2743106"/>
            <a:ext cx="3294551" cy="3993395"/>
          </a:xfrm>
          <a:prstGeom prst="rect">
            <a:avLst/>
          </a:prstGeom>
        </p:spPr>
      </p:pic>
      <p:pic>
        <p:nvPicPr>
          <p:cNvPr id="6" name="Picture 5"/>
          <p:cNvPicPr>
            <a:picLocks noChangeAspect="1"/>
          </p:cNvPicPr>
          <p:nvPr/>
        </p:nvPicPr>
        <p:blipFill>
          <a:blip r:embed="rId3"/>
          <a:stretch>
            <a:fillRect/>
          </a:stretch>
        </p:blipFill>
        <p:spPr>
          <a:xfrm>
            <a:off x="6591184" y="3520886"/>
            <a:ext cx="2765297" cy="3192920"/>
          </a:xfrm>
          <a:prstGeom prst="rect">
            <a:avLst/>
          </a:prstGeom>
        </p:spPr>
      </p:pic>
      <p:pic>
        <p:nvPicPr>
          <p:cNvPr id="7" name="Picture 6"/>
          <p:cNvPicPr>
            <a:picLocks noChangeAspect="1"/>
          </p:cNvPicPr>
          <p:nvPr/>
        </p:nvPicPr>
        <p:blipFill>
          <a:blip r:embed="rId4"/>
          <a:stretch>
            <a:fillRect/>
          </a:stretch>
        </p:blipFill>
        <p:spPr>
          <a:xfrm>
            <a:off x="1930762" y="1417984"/>
            <a:ext cx="8886825" cy="1600200"/>
          </a:xfrm>
          <a:prstGeom prst="rect">
            <a:avLst/>
          </a:prstGeom>
        </p:spPr>
      </p:pic>
    </p:spTree>
    <p:extLst>
      <p:ext uri="{BB962C8B-B14F-4D97-AF65-F5344CB8AC3E}">
        <p14:creationId xmlns:p14="http://schemas.microsoft.com/office/powerpoint/2010/main" val="9183075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Dữ</a:t>
            </a:r>
            <a:r>
              <a:rPr lang="en-US" dirty="0" smtClean="0"/>
              <a:t> </a:t>
            </a:r>
            <a:r>
              <a:rPr lang="en-US" dirty="0" err="1" smtClean="0"/>
              <a:t>liệu</a:t>
            </a:r>
            <a:r>
              <a:rPr lang="en-US" dirty="0" smtClean="0"/>
              <a:t> </a:t>
            </a:r>
            <a:r>
              <a:rPr lang="en-US" dirty="0" err="1" smtClean="0"/>
              <a:t>dạng</a:t>
            </a:r>
            <a:r>
              <a:rPr lang="en-US" dirty="0" smtClean="0"/>
              <a:t> </a:t>
            </a:r>
            <a:r>
              <a:rPr lang="en-US" dirty="0" err="1" smtClean="0"/>
              <a:t>bảng</a:t>
            </a:r>
            <a:endParaRPr lang="en-US" dirty="0"/>
          </a:p>
        </p:txBody>
      </p:sp>
      <p:sp>
        <p:nvSpPr>
          <p:cNvPr id="3" name="Content Placeholder 2"/>
          <p:cNvSpPr>
            <a:spLocks noGrp="1"/>
          </p:cNvSpPr>
          <p:nvPr>
            <p:ph idx="1"/>
          </p:nvPr>
        </p:nvSpPr>
        <p:spPr/>
        <p:txBody>
          <a:bodyPr/>
          <a:lstStyle/>
          <a:p>
            <a:r>
              <a:rPr lang="en-US" dirty="0" err="1" smtClean="0"/>
              <a:t>Hàng</a:t>
            </a:r>
            <a:r>
              <a:rPr lang="en-US" dirty="0" smtClean="0"/>
              <a:t>: </a:t>
            </a:r>
            <a:r>
              <a:rPr lang="en-US" dirty="0" err="1" smtClean="0"/>
              <a:t>bản</a:t>
            </a:r>
            <a:r>
              <a:rPr lang="en-US" dirty="0" smtClean="0"/>
              <a:t> </a:t>
            </a:r>
            <a:r>
              <a:rPr lang="en-US" dirty="0" err="1" smtClean="0"/>
              <a:t>ghi</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một</a:t>
            </a:r>
            <a:r>
              <a:rPr lang="en-US" dirty="0" smtClean="0"/>
              <a:t> </a:t>
            </a:r>
            <a:r>
              <a:rPr lang="en-US" dirty="0" err="1" smtClean="0"/>
              <a:t>hoặc</a:t>
            </a:r>
            <a:r>
              <a:rPr lang="en-US" dirty="0" smtClean="0"/>
              <a:t> nhiều </a:t>
            </a:r>
            <a:r>
              <a:rPr lang="en-US" dirty="0" err="1" smtClean="0"/>
              <a:t>cột</a:t>
            </a:r>
            <a:endParaRPr lang="en-US" dirty="0" smtClean="0"/>
          </a:p>
          <a:p>
            <a:r>
              <a:rPr lang="en-US" dirty="0" err="1" smtClean="0"/>
              <a:t>Cột</a:t>
            </a:r>
            <a:r>
              <a:rPr lang="en-US" dirty="0" smtClean="0"/>
              <a:t>: </a:t>
            </a:r>
            <a:r>
              <a:rPr lang="en-US" dirty="0" err="1" smtClean="0"/>
              <a:t>Các</a:t>
            </a:r>
            <a:r>
              <a:rPr lang="en-US" dirty="0" smtClean="0"/>
              <a:t> </a:t>
            </a:r>
            <a:r>
              <a:rPr lang="en-US" dirty="0" err="1" smtClean="0"/>
              <a:t>thuộc</a:t>
            </a:r>
            <a:r>
              <a:rPr lang="en-US" dirty="0" smtClean="0"/>
              <a:t> </a:t>
            </a:r>
            <a:r>
              <a:rPr lang="en-US" dirty="0" err="1" smtClean="0"/>
              <a:t>tính</a:t>
            </a:r>
            <a:r>
              <a:rPr lang="en-US" dirty="0" smtClean="0"/>
              <a:t>, </a:t>
            </a:r>
            <a:r>
              <a:rPr lang="en-US" dirty="0" err="1" smtClean="0"/>
              <a:t>định</a:t>
            </a:r>
            <a:r>
              <a:rPr lang="en-US" dirty="0" smtClean="0"/>
              <a:t> </a:t>
            </a:r>
            <a:r>
              <a:rPr lang="en-US" dirty="0" err="1" smtClean="0"/>
              <a:t>tính</a:t>
            </a:r>
            <a:r>
              <a:rPr lang="en-US" dirty="0" smtClean="0"/>
              <a:t>, </a:t>
            </a:r>
            <a:r>
              <a:rPr lang="en-US" dirty="0" err="1" smtClean="0"/>
              <a:t>thứ</a:t>
            </a:r>
            <a:r>
              <a:rPr lang="en-US" dirty="0" smtClean="0"/>
              <a:t> </a:t>
            </a:r>
            <a:r>
              <a:rPr lang="en-US" dirty="0" err="1" smtClean="0"/>
              <a:t>tự</a:t>
            </a:r>
            <a:r>
              <a:rPr lang="en-US" dirty="0" smtClean="0"/>
              <a:t>, </a:t>
            </a:r>
            <a:r>
              <a:rPr lang="en-US" dirty="0" err="1" smtClean="0"/>
              <a:t>định</a:t>
            </a:r>
            <a:r>
              <a:rPr lang="en-US" dirty="0" smtClean="0"/>
              <a:t> </a:t>
            </a:r>
            <a:r>
              <a:rPr lang="en-US" dirty="0" err="1" smtClean="0"/>
              <a:t>lượng</a:t>
            </a:r>
            <a:endParaRPr lang="en-US" dirty="0" smtClean="0"/>
          </a:p>
          <a:p>
            <a:r>
              <a:rPr lang="en-US" dirty="0" err="1" smtClean="0"/>
              <a:t>Khóa</a:t>
            </a:r>
            <a:r>
              <a:rPr lang="en-US" dirty="0" smtClean="0"/>
              <a:t>/</a:t>
            </a:r>
            <a:r>
              <a:rPr lang="en-US" dirty="0" err="1" smtClean="0"/>
              <a:t>Giá</a:t>
            </a:r>
            <a:r>
              <a:rPr lang="en-US" dirty="0" smtClean="0"/>
              <a:t> </a:t>
            </a:r>
            <a:r>
              <a:rPr lang="en-US" dirty="0" err="1" smtClean="0"/>
              <a:t>trị</a:t>
            </a:r>
            <a:r>
              <a:rPr lang="en-US" dirty="0" smtClean="0"/>
              <a:t> </a:t>
            </a:r>
            <a:r>
              <a:rPr lang="en-US" dirty="0" err="1" smtClean="0"/>
              <a:t>trong</a:t>
            </a:r>
            <a:r>
              <a:rPr lang="en-US" dirty="0" smtClean="0"/>
              <a:t> </a:t>
            </a:r>
            <a:r>
              <a:rPr lang="en-US" dirty="0" err="1" smtClean="0"/>
              <a:t>một</a:t>
            </a:r>
            <a:r>
              <a:rPr lang="en-US" dirty="0" smtClean="0"/>
              <a:t> </a:t>
            </a:r>
            <a:r>
              <a:rPr lang="en-US" dirty="0" err="1" smtClean="0"/>
              <a:t>bảng</a:t>
            </a:r>
            <a:r>
              <a:rPr lang="en-US" dirty="0" smtClean="0"/>
              <a:t>:</a:t>
            </a:r>
          </a:p>
          <a:p>
            <a:pPr lvl="1"/>
            <a:r>
              <a:rPr lang="en-US" dirty="0" err="1" smtClean="0"/>
              <a:t>Khóa</a:t>
            </a:r>
            <a:r>
              <a:rPr lang="en-US" dirty="0" smtClean="0"/>
              <a:t> (keys): </a:t>
            </a:r>
            <a:r>
              <a:rPr lang="en-US" dirty="0" err="1" smtClean="0"/>
              <a:t>độc</a:t>
            </a:r>
            <a:r>
              <a:rPr lang="en-US" dirty="0" smtClean="0"/>
              <a:t> </a:t>
            </a:r>
            <a:r>
              <a:rPr lang="en-US" dirty="0" err="1" smtClean="0"/>
              <a:t>lập</a:t>
            </a:r>
            <a:r>
              <a:rPr lang="en-US" dirty="0" smtClean="0"/>
              <a:t> (</a:t>
            </a:r>
            <a:r>
              <a:rPr lang="en-US" dirty="0" err="1" smtClean="0"/>
              <a:t>thường</a:t>
            </a:r>
            <a:r>
              <a:rPr lang="en-US" dirty="0" smtClean="0"/>
              <a:t> </a:t>
            </a:r>
            <a:r>
              <a:rPr lang="en-US" dirty="0" err="1" smtClean="0"/>
              <a:t>duy</a:t>
            </a:r>
            <a:r>
              <a:rPr lang="en-US" dirty="0" smtClean="0"/>
              <a:t> </a:t>
            </a:r>
            <a:r>
              <a:rPr lang="en-US" dirty="0" err="1" smtClean="0"/>
              <a:t>nhất</a:t>
            </a:r>
            <a:r>
              <a:rPr lang="en-US" dirty="0" smtClean="0"/>
              <a:t>)</a:t>
            </a:r>
          </a:p>
          <a:p>
            <a:pPr lvl="1"/>
            <a:r>
              <a:rPr lang="en-US" dirty="0" err="1" smtClean="0"/>
              <a:t>Giá</a:t>
            </a:r>
            <a:r>
              <a:rPr lang="en-US" dirty="0" smtClean="0"/>
              <a:t> </a:t>
            </a:r>
            <a:r>
              <a:rPr lang="en-US" dirty="0" err="1" smtClean="0"/>
              <a:t>trị</a:t>
            </a:r>
            <a:r>
              <a:rPr lang="en-US" dirty="0" smtClean="0"/>
              <a:t> (values): </a:t>
            </a:r>
            <a:r>
              <a:rPr lang="en-US" dirty="0" err="1" smtClean="0"/>
              <a:t>phụ</a:t>
            </a:r>
            <a:r>
              <a:rPr lang="en-US" dirty="0" smtClean="0"/>
              <a:t> </a:t>
            </a:r>
            <a:r>
              <a:rPr lang="en-US" dirty="0" err="1" smtClean="0"/>
              <a:t>thuộc</a:t>
            </a:r>
            <a:r>
              <a:rPr lang="en-US" dirty="0" smtClean="0"/>
              <a:t>, </a:t>
            </a:r>
            <a:r>
              <a:rPr lang="en-US" dirty="0" err="1" smtClean="0"/>
              <a:t>giá</a:t>
            </a:r>
            <a:r>
              <a:rPr lang="en-US" dirty="0" smtClean="0"/>
              <a:t> </a:t>
            </a:r>
            <a:r>
              <a:rPr lang="en-US" dirty="0" err="1" smtClean="0"/>
              <a:t>trị</a:t>
            </a:r>
            <a:r>
              <a:rPr lang="en-US" dirty="0" smtClean="0"/>
              <a:t> của </a:t>
            </a:r>
            <a:r>
              <a:rPr lang="en-US" dirty="0" err="1" smtClean="0"/>
              <a:t>các</a:t>
            </a:r>
            <a:r>
              <a:rPr lang="en-US" dirty="0" smtClean="0"/>
              <a:t> ô </a:t>
            </a:r>
            <a:r>
              <a:rPr lang="en-US" dirty="0" err="1" smtClean="0"/>
              <a:t>trong</a:t>
            </a:r>
            <a:r>
              <a:rPr lang="en-US" dirty="0" smtClean="0"/>
              <a:t> </a:t>
            </a:r>
            <a:r>
              <a:rPr lang="en-US" dirty="0" err="1" smtClean="0"/>
              <a:t>bảng</a:t>
            </a:r>
            <a:r>
              <a:rPr lang="en-US" dirty="0" smtClean="0"/>
              <a:t> </a:t>
            </a:r>
            <a:endParaRPr lang="en-US" dirty="0"/>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6</a:t>
            </a:fld>
            <a:endParaRPr lang="en-US"/>
          </a:p>
        </p:txBody>
      </p:sp>
      <p:pic>
        <p:nvPicPr>
          <p:cNvPr id="5" name="Picture 4"/>
          <p:cNvPicPr>
            <a:picLocks noChangeAspect="1"/>
          </p:cNvPicPr>
          <p:nvPr/>
        </p:nvPicPr>
        <p:blipFill>
          <a:blip r:embed="rId2"/>
          <a:stretch>
            <a:fillRect/>
          </a:stretch>
        </p:blipFill>
        <p:spPr>
          <a:xfrm>
            <a:off x="2688772" y="4092372"/>
            <a:ext cx="4124325" cy="2466975"/>
          </a:xfrm>
          <a:prstGeom prst="rect">
            <a:avLst/>
          </a:prstGeom>
        </p:spPr>
      </p:pic>
    </p:spTree>
    <p:extLst>
      <p:ext uri="{BB962C8B-B14F-4D97-AF65-F5344CB8AC3E}">
        <p14:creationId xmlns:p14="http://schemas.microsoft.com/office/powerpoint/2010/main" val="271578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Radial Bar Charts</a:t>
            </a:r>
          </a:p>
        </p:txBody>
      </p:sp>
      <p:sp>
        <p:nvSpPr>
          <p:cNvPr id="4" name="Slide Number Placeholder 3"/>
          <p:cNvSpPr>
            <a:spLocks noGrp="1"/>
          </p:cNvSpPr>
          <p:nvPr>
            <p:ph type="sldNum" sz="quarter" idx="12"/>
          </p:nvPr>
        </p:nvSpPr>
        <p:spPr/>
        <p:txBody>
          <a:bodyPr/>
          <a:lstStyle/>
          <a:p>
            <a:fld id="{00ACC793-D879-4A72-AB4C-25BC676A92D0}" type="slidenum">
              <a:rPr lang="en-US" smtClean="0"/>
              <a:t>60</a:t>
            </a:fld>
            <a:endParaRPr lang="en-US"/>
          </a:p>
        </p:txBody>
      </p:sp>
      <p:pic>
        <p:nvPicPr>
          <p:cNvPr id="4098" name="Picture 2" descr="https://datavizproject.com/wp-content/uploads/2015/11/Sk%C3%A6rmbillede-2016-01-25-kl.-14.26.05.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42646" y="2473571"/>
            <a:ext cx="3496940" cy="29765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media-cache-ak0.pinimg.com/736x/22/1a/d0/221ad079e362ba13969b1bef30b6a5f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4584" y="969447"/>
            <a:ext cx="3897435" cy="5281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7402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Radial stacked bar charts</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61</a:t>
            </a:fld>
            <a:endParaRPr lang="en-US"/>
          </a:p>
        </p:txBody>
      </p:sp>
      <p:pic>
        <p:nvPicPr>
          <p:cNvPr id="5122" name="Picture 2" descr="percent-of-segmen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3727" y="1711207"/>
            <a:ext cx="4163006" cy="41725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ryankrowland.files.wordpress.com/2016/10/selection.png?w=700&am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085" y="1949525"/>
            <a:ext cx="4449030" cy="393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74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Pie Charts</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62</a:t>
            </a:fld>
            <a:endParaRPr lang="en-US"/>
          </a:p>
        </p:txBody>
      </p:sp>
      <p:pic>
        <p:nvPicPr>
          <p:cNvPr id="5" name="Picture 4"/>
          <p:cNvPicPr>
            <a:picLocks noChangeAspect="1"/>
          </p:cNvPicPr>
          <p:nvPr/>
        </p:nvPicPr>
        <p:blipFill>
          <a:blip r:embed="rId3"/>
          <a:stretch>
            <a:fillRect/>
          </a:stretch>
        </p:blipFill>
        <p:spPr>
          <a:xfrm>
            <a:off x="7994836" y="2166144"/>
            <a:ext cx="3514725" cy="2733675"/>
          </a:xfrm>
          <a:prstGeom prst="rect">
            <a:avLst/>
          </a:prstGeom>
        </p:spPr>
      </p:pic>
      <p:pic>
        <p:nvPicPr>
          <p:cNvPr id="6" name="Picture 5"/>
          <p:cNvPicPr>
            <a:picLocks noChangeAspect="1"/>
          </p:cNvPicPr>
          <p:nvPr/>
        </p:nvPicPr>
        <p:blipFill>
          <a:blip r:embed="rId4"/>
          <a:stretch>
            <a:fillRect/>
          </a:stretch>
        </p:blipFill>
        <p:spPr>
          <a:xfrm>
            <a:off x="349494" y="2703596"/>
            <a:ext cx="7156636" cy="2001694"/>
          </a:xfrm>
          <a:prstGeom prst="rect">
            <a:avLst/>
          </a:prstGeom>
        </p:spPr>
      </p:pic>
    </p:spTree>
    <p:extLst>
      <p:ext uri="{BB962C8B-B14F-4D97-AF65-F5344CB8AC3E}">
        <p14:creationId xmlns:p14="http://schemas.microsoft.com/office/powerpoint/2010/main" val="28475115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Polar Area Charts</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63</a:t>
            </a:fld>
            <a:endParaRPr lang="en-US"/>
          </a:p>
        </p:txBody>
      </p:sp>
      <p:pic>
        <p:nvPicPr>
          <p:cNvPr id="5" name="Picture 4"/>
          <p:cNvPicPr>
            <a:picLocks noChangeAspect="1"/>
          </p:cNvPicPr>
          <p:nvPr/>
        </p:nvPicPr>
        <p:blipFill>
          <a:blip r:embed="rId2"/>
          <a:stretch>
            <a:fillRect/>
          </a:stretch>
        </p:blipFill>
        <p:spPr>
          <a:xfrm>
            <a:off x="455611" y="2566696"/>
            <a:ext cx="7070604" cy="1920035"/>
          </a:xfrm>
          <a:prstGeom prst="rect">
            <a:avLst/>
          </a:prstGeom>
        </p:spPr>
      </p:pic>
      <p:pic>
        <p:nvPicPr>
          <p:cNvPr id="6" name="Picture 5"/>
          <p:cNvPicPr>
            <a:picLocks noChangeAspect="1"/>
          </p:cNvPicPr>
          <p:nvPr/>
        </p:nvPicPr>
        <p:blipFill>
          <a:blip r:embed="rId3"/>
          <a:stretch>
            <a:fillRect/>
          </a:stretch>
        </p:blipFill>
        <p:spPr>
          <a:xfrm>
            <a:off x="7908804" y="2385167"/>
            <a:ext cx="3476625" cy="2686050"/>
          </a:xfrm>
          <a:prstGeom prst="rect">
            <a:avLst/>
          </a:prstGeom>
        </p:spPr>
      </p:pic>
    </p:spTree>
    <p:extLst>
      <p:ext uri="{BB962C8B-B14F-4D97-AF65-F5344CB8AC3E}">
        <p14:creationId xmlns:p14="http://schemas.microsoft.com/office/powerpoint/2010/main" val="13387087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Chuẩn</a:t>
            </a:r>
            <a:r>
              <a:rPr lang="en-US" dirty="0" smtClean="0"/>
              <a:t> </a:t>
            </a:r>
            <a:r>
              <a:rPr lang="en-US" dirty="0" err="1" smtClean="0"/>
              <a:t>hóa</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64</a:t>
            </a:fld>
            <a:endParaRPr lang="en-US"/>
          </a:p>
        </p:txBody>
      </p:sp>
      <p:pic>
        <p:nvPicPr>
          <p:cNvPr id="5" name="Picture 4"/>
          <p:cNvPicPr>
            <a:picLocks noChangeAspect="1"/>
          </p:cNvPicPr>
          <p:nvPr/>
        </p:nvPicPr>
        <p:blipFill>
          <a:blip r:embed="rId2"/>
          <a:stretch>
            <a:fillRect/>
          </a:stretch>
        </p:blipFill>
        <p:spPr>
          <a:xfrm>
            <a:off x="1973208" y="1441593"/>
            <a:ext cx="7418765" cy="2456811"/>
          </a:xfrm>
          <a:prstGeom prst="rect">
            <a:avLst/>
          </a:prstGeom>
        </p:spPr>
      </p:pic>
      <p:pic>
        <p:nvPicPr>
          <p:cNvPr id="7" name="Picture 6"/>
          <p:cNvPicPr>
            <a:picLocks noChangeAspect="1"/>
          </p:cNvPicPr>
          <p:nvPr/>
        </p:nvPicPr>
        <p:blipFill>
          <a:blip r:embed="rId3"/>
          <a:stretch>
            <a:fillRect/>
          </a:stretch>
        </p:blipFill>
        <p:spPr>
          <a:xfrm>
            <a:off x="848410" y="4041775"/>
            <a:ext cx="2419350" cy="2667000"/>
          </a:xfrm>
          <a:prstGeom prst="rect">
            <a:avLst/>
          </a:prstGeom>
        </p:spPr>
      </p:pic>
      <p:pic>
        <p:nvPicPr>
          <p:cNvPr id="8" name="Picture 7"/>
          <p:cNvPicPr>
            <a:picLocks noChangeAspect="1"/>
          </p:cNvPicPr>
          <p:nvPr/>
        </p:nvPicPr>
        <p:blipFill>
          <a:blip r:embed="rId4"/>
          <a:stretch>
            <a:fillRect/>
          </a:stretch>
        </p:blipFill>
        <p:spPr>
          <a:xfrm>
            <a:off x="7663931" y="4041775"/>
            <a:ext cx="4181475" cy="2552700"/>
          </a:xfrm>
          <a:prstGeom prst="rect">
            <a:avLst/>
          </a:prstGeom>
        </p:spPr>
      </p:pic>
      <p:pic>
        <p:nvPicPr>
          <p:cNvPr id="9" name="Picture 8"/>
          <p:cNvPicPr>
            <a:picLocks noChangeAspect="1"/>
          </p:cNvPicPr>
          <p:nvPr/>
        </p:nvPicPr>
        <p:blipFill>
          <a:blip r:embed="rId5"/>
          <a:stretch>
            <a:fillRect/>
          </a:stretch>
        </p:blipFill>
        <p:spPr>
          <a:xfrm>
            <a:off x="3351295" y="4120559"/>
            <a:ext cx="4229100" cy="2505075"/>
          </a:xfrm>
          <a:prstGeom prst="rect">
            <a:avLst/>
          </a:prstGeom>
        </p:spPr>
      </p:pic>
    </p:spTree>
    <p:extLst>
      <p:ext uri="{BB962C8B-B14F-4D97-AF65-F5344CB8AC3E}">
        <p14:creationId xmlns:p14="http://schemas.microsoft.com/office/powerpoint/2010/main" val="32686475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Sắp</a:t>
            </a:r>
            <a:r>
              <a:rPr lang="en-US" dirty="0" smtClean="0"/>
              <a:t> </a:t>
            </a:r>
            <a:r>
              <a:rPr lang="en-US" dirty="0" err="1" smtClean="0"/>
              <a:t>đặt</a:t>
            </a:r>
            <a:r>
              <a:rPr lang="en-US" dirty="0" smtClean="0"/>
              <a:t> không </a:t>
            </a:r>
            <a:r>
              <a:rPr lang="en-US" dirty="0" err="1" smtClean="0"/>
              <a:t>gian</a:t>
            </a:r>
            <a:r>
              <a:rPr lang="en-US" dirty="0" smtClean="0"/>
              <a:t> </a:t>
            </a:r>
            <a:r>
              <a:rPr lang="en-US" dirty="0" err="1" smtClean="0"/>
              <a:t>và</a:t>
            </a:r>
            <a:r>
              <a:rPr lang="en-US" dirty="0" smtClean="0"/>
              <a:t> </a:t>
            </a:r>
            <a:r>
              <a:rPr lang="en-US" dirty="0" err="1" smtClean="0"/>
              <a:t>mật</a:t>
            </a:r>
            <a:r>
              <a:rPr lang="en-US" dirty="0" smtClean="0"/>
              <a:t> </a:t>
            </a:r>
            <a:r>
              <a:rPr lang="en-US" dirty="0" err="1" smtClean="0"/>
              <a:t>độ</a:t>
            </a:r>
            <a:endParaRPr lang="en-US" dirty="0"/>
          </a:p>
        </p:txBody>
      </p:sp>
      <p:sp>
        <p:nvSpPr>
          <p:cNvPr id="3" name="Content Placeholder 2"/>
          <p:cNvSpPr>
            <a:spLocks noGrp="1"/>
          </p:cNvSpPr>
          <p:nvPr>
            <p:ph idx="1"/>
          </p:nvPr>
        </p:nvSpPr>
        <p:spPr/>
        <p:txBody>
          <a:bodyPr/>
          <a:lstStyle/>
          <a:p>
            <a:pPr marL="0" indent="0">
              <a:buNone/>
            </a:pPr>
            <a:endParaRPr lang="en-US" dirty="0" smtClean="0"/>
          </a:p>
        </p:txBody>
      </p:sp>
      <p:sp>
        <p:nvSpPr>
          <p:cNvPr id="4" name="Slide Number Placeholder 3"/>
          <p:cNvSpPr>
            <a:spLocks noGrp="1"/>
          </p:cNvSpPr>
          <p:nvPr>
            <p:ph type="sldNum" sz="quarter" idx="12"/>
          </p:nvPr>
        </p:nvSpPr>
        <p:spPr/>
        <p:txBody>
          <a:bodyPr/>
          <a:lstStyle/>
          <a:p>
            <a:fld id="{00ACC793-D879-4A72-AB4C-25BC676A92D0}" type="slidenum">
              <a:rPr lang="en-US" smtClean="0"/>
              <a:t>65</a:t>
            </a:fld>
            <a:endParaRPr lang="en-US"/>
          </a:p>
        </p:txBody>
      </p:sp>
      <p:pic>
        <p:nvPicPr>
          <p:cNvPr id="5" name="Picture 4"/>
          <p:cNvPicPr>
            <a:picLocks noChangeAspect="1"/>
          </p:cNvPicPr>
          <p:nvPr/>
        </p:nvPicPr>
        <p:blipFill>
          <a:blip r:embed="rId2"/>
          <a:stretch>
            <a:fillRect/>
          </a:stretch>
        </p:blipFill>
        <p:spPr>
          <a:xfrm>
            <a:off x="6096000" y="1771650"/>
            <a:ext cx="4629150" cy="3657600"/>
          </a:xfrm>
          <a:prstGeom prst="rect">
            <a:avLst/>
          </a:prstGeom>
        </p:spPr>
      </p:pic>
      <p:pic>
        <p:nvPicPr>
          <p:cNvPr id="6" name="Picture 5"/>
          <p:cNvPicPr>
            <a:picLocks noChangeAspect="1"/>
          </p:cNvPicPr>
          <p:nvPr/>
        </p:nvPicPr>
        <p:blipFill>
          <a:blip r:embed="rId3"/>
          <a:stretch>
            <a:fillRect/>
          </a:stretch>
        </p:blipFill>
        <p:spPr>
          <a:xfrm>
            <a:off x="838200" y="2508738"/>
            <a:ext cx="5173240" cy="2386745"/>
          </a:xfrm>
          <a:prstGeom prst="rect">
            <a:avLst/>
          </a:prstGeom>
        </p:spPr>
      </p:pic>
    </p:spTree>
    <p:extLst>
      <p:ext uri="{BB962C8B-B14F-4D97-AF65-F5344CB8AC3E}">
        <p14:creationId xmlns:p14="http://schemas.microsoft.com/office/powerpoint/2010/main" val="8952360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pPr marL="0" indent="0">
              <a:buNone/>
            </a:pPr>
            <a:endParaRPr lang="en-US" dirty="0" smtClean="0">
              <a:hlinkClick r:id="rId2"/>
            </a:endParaRPr>
          </a:p>
          <a:p>
            <a:pPr marL="0" indent="0">
              <a:buNone/>
            </a:pPr>
            <a:endParaRPr lang="en-US" dirty="0">
              <a:hlinkClick r:id="rId2"/>
            </a:endParaRPr>
          </a:p>
          <a:p>
            <a:pPr marL="0" indent="0">
              <a:buNone/>
            </a:pPr>
            <a:r>
              <a:rPr lang="en-US" sz="6000" dirty="0" smtClean="0">
                <a:hlinkClick r:id="rId2"/>
              </a:rPr>
              <a:t>https</a:t>
            </a:r>
            <a:r>
              <a:rPr lang="en-US" sz="6000" dirty="0">
                <a:hlinkClick r:id="rId2"/>
              </a:rPr>
              <a:t>://datavizcatalogue.com/</a:t>
            </a:r>
            <a:endParaRPr lang="en-US" sz="6000" dirty="0"/>
          </a:p>
        </p:txBody>
      </p:sp>
      <p:sp>
        <p:nvSpPr>
          <p:cNvPr id="4" name="Slide Number Placeholder 3"/>
          <p:cNvSpPr>
            <a:spLocks noGrp="1"/>
          </p:cNvSpPr>
          <p:nvPr>
            <p:ph type="sldNum" sz="quarter" idx="12"/>
          </p:nvPr>
        </p:nvSpPr>
        <p:spPr/>
        <p:txBody>
          <a:bodyPr/>
          <a:lstStyle/>
          <a:p>
            <a:fld id="{00ACC793-D879-4A72-AB4C-25BC676A92D0}" type="slidenum">
              <a:rPr lang="en-US" smtClean="0"/>
              <a:t>66</a:t>
            </a:fld>
            <a:endParaRPr lang="en-US"/>
          </a:p>
        </p:txBody>
      </p:sp>
    </p:spTree>
    <p:extLst>
      <p:ext uri="{BB962C8B-B14F-4D97-AF65-F5344CB8AC3E}">
        <p14:creationId xmlns:p14="http://schemas.microsoft.com/office/powerpoint/2010/main" val="22734610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1940169" y="213387"/>
            <a:ext cx="8042031" cy="6508088"/>
          </a:xfrm>
          <a:prstGeom prst="rect">
            <a:avLst/>
          </a:prstGeom>
        </p:spPr>
      </p:pic>
      <p:sp>
        <p:nvSpPr>
          <p:cNvPr id="4" name="Slide Number Placeholder 3"/>
          <p:cNvSpPr>
            <a:spLocks noGrp="1"/>
          </p:cNvSpPr>
          <p:nvPr>
            <p:ph type="sldNum" sz="quarter" idx="12"/>
          </p:nvPr>
        </p:nvSpPr>
        <p:spPr/>
        <p:txBody>
          <a:bodyPr/>
          <a:lstStyle/>
          <a:p>
            <a:fld id="{00ACC793-D879-4A72-AB4C-25BC676A92D0}" type="slidenum">
              <a:rPr lang="en-US" smtClean="0"/>
              <a:t>67</a:t>
            </a:fld>
            <a:endParaRPr lang="en-US"/>
          </a:p>
        </p:txBody>
      </p:sp>
    </p:spTree>
    <p:extLst>
      <p:ext uri="{BB962C8B-B14F-4D97-AF65-F5344CB8AC3E}">
        <p14:creationId xmlns:p14="http://schemas.microsoft.com/office/powerpoint/2010/main" val="36787990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391238" y="365126"/>
            <a:ext cx="5704762" cy="2904762"/>
          </a:xfrm>
          <a:prstGeom prst="rect">
            <a:avLst/>
          </a:prstGeom>
        </p:spPr>
      </p:pic>
      <p:sp>
        <p:nvSpPr>
          <p:cNvPr id="4" name="Slide Number Placeholder 3"/>
          <p:cNvSpPr>
            <a:spLocks noGrp="1"/>
          </p:cNvSpPr>
          <p:nvPr>
            <p:ph type="sldNum" sz="quarter" idx="12"/>
          </p:nvPr>
        </p:nvSpPr>
        <p:spPr/>
        <p:txBody>
          <a:bodyPr/>
          <a:lstStyle/>
          <a:p>
            <a:fld id="{00ACC793-D879-4A72-AB4C-25BC676A92D0}" type="slidenum">
              <a:rPr lang="en-US" smtClean="0"/>
              <a:t>68</a:t>
            </a:fld>
            <a:endParaRPr lang="en-US"/>
          </a:p>
        </p:txBody>
      </p:sp>
      <p:pic>
        <p:nvPicPr>
          <p:cNvPr id="6" name="Picture 5"/>
          <p:cNvPicPr>
            <a:picLocks noChangeAspect="1"/>
          </p:cNvPicPr>
          <p:nvPr/>
        </p:nvPicPr>
        <p:blipFill>
          <a:blip r:embed="rId3"/>
          <a:stretch>
            <a:fillRect/>
          </a:stretch>
        </p:blipFill>
        <p:spPr>
          <a:xfrm>
            <a:off x="6416838" y="365126"/>
            <a:ext cx="5514508" cy="2904762"/>
          </a:xfrm>
          <a:prstGeom prst="rect">
            <a:avLst/>
          </a:prstGeom>
        </p:spPr>
      </p:pic>
      <p:pic>
        <p:nvPicPr>
          <p:cNvPr id="7" name="Picture 6"/>
          <p:cNvPicPr>
            <a:picLocks noChangeAspect="1"/>
          </p:cNvPicPr>
          <p:nvPr/>
        </p:nvPicPr>
        <p:blipFill>
          <a:blip r:embed="rId4"/>
          <a:stretch>
            <a:fillRect/>
          </a:stretch>
        </p:blipFill>
        <p:spPr>
          <a:xfrm>
            <a:off x="6774092" y="3269888"/>
            <a:ext cx="2400000" cy="3180952"/>
          </a:xfrm>
          <a:prstGeom prst="rect">
            <a:avLst/>
          </a:prstGeom>
        </p:spPr>
      </p:pic>
      <p:pic>
        <p:nvPicPr>
          <p:cNvPr id="8" name="Picture 7"/>
          <p:cNvPicPr>
            <a:picLocks noChangeAspect="1"/>
          </p:cNvPicPr>
          <p:nvPr/>
        </p:nvPicPr>
        <p:blipFill>
          <a:blip r:embed="rId5"/>
          <a:stretch>
            <a:fillRect/>
          </a:stretch>
        </p:blipFill>
        <p:spPr>
          <a:xfrm>
            <a:off x="777101" y="4059495"/>
            <a:ext cx="4786518" cy="1778597"/>
          </a:xfrm>
          <a:prstGeom prst="rect">
            <a:avLst/>
          </a:prstGeom>
        </p:spPr>
      </p:pic>
    </p:spTree>
    <p:extLst>
      <p:ext uri="{BB962C8B-B14F-4D97-AF65-F5344CB8AC3E}">
        <p14:creationId xmlns:p14="http://schemas.microsoft.com/office/powerpoint/2010/main" val="257231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Khóa</a:t>
            </a:r>
            <a:r>
              <a:rPr lang="en-US" dirty="0" smtClean="0"/>
              <a:t> </a:t>
            </a:r>
            <a:r>
              <a:rPr lang="en-US" dirty="0" err="1" smtClean="0"/>
              <a:t>và</a:t>
            </a:r>
            <a:r>
              <a:rPr lang="en-US" dirty="0" smtClean="0"/>
              <a:t> </a:t>
            </a:r>
            <a:r>
              <a:rPr lang="en-US" dirty="0" err="1" smtClean="0"/>
              <a:t>giá</a:t>
            </a:r>
            <a:r>
              <a:rPr lang="en-US" dirty="0" smtClean="0"/>
              <a:t> </a:t>
            </a:r>
            <a:r>
              <a:rPr lang="en-US" dirty="0" err="1" smtClean="0"/>
              <a:t>trị</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smtClean="0"/>
              <a:t>Thuộc</a:t>
            </a:r>
            <a:r>
              <a:rPr lang="en-US" dirty="0" smtClean="0"/>
              <a:t> </a:t>
            </a:r>
            <a:r>
              <a:rPr lang="en-US" dirty="0" err="1" smtClean="0"/>
              <a:t>tính</a:t>
            </a:r>
            <a:r>
              <a:rPr lang="en-US" dirty="0" smtClean="0"/>
              <a:t> </a:t>
            </a:r>
            <a:r>
              <a:rPr lang="en-US" dirty="0" err="1" smtClean="0"/>
              <a:t>khóa</a:t>
            </a:r>
            <a:r>
              <a:rPr lang="en-US" dirty="0" smtClean="0"/>
              <a:t>:</a:t>
            </a:r>
          </a:p>
          <a:p>
            <a:pPr lvl="1"/>
            <a:r>
              <a:rPr lang="en-US" dirty="0" err="1" smtClean="0"/>
              <a:t>Định</a:t>
            </a:r>
            <a:r>
              <a:rPr lang="en-US" dirty="0" smtClean="0"/>
              <a:t> </a:t>
            </a:r>
            <a:r>
              <a:rPr lang="en-US" dirty="0" err="1" smtClean="0"/>
              <a:t>danh</a:t>
            </a:r>
            <a:r>
              <a:rPr lang="en-US" dirty="0" smtClean="0"/>
              <a:t>, </a:t>
            </a:r>
            <a:r>
              <a:rPr lang="en-US" dirty="0" err="1" smtClean="0"/>
              <a:t>thứ</a:t>
            </a:r>
            <a:r>
              <a:rPr lang="en-US" dirty="0" smtClean="0"/>
              <a:t> </a:t>
            </a:r>
            <a:r>
              <a:rPr lang="en-US" dirty="0" err="1" smtClean="0"/>
              <a:t>tự</a:t>
            </a:r>
            <a:r>
              <a:rPr lang="en-US" dirty="0" smtClean="0"/>
              <a:t>, </a:t>
            </a:r>
            <a:r>
              <a:rPr lang="en-US" dirty="0" err="1" smtClean="0"/>
              <a:t>độc</a:t>
            </a:r>
            <a:r>
              <a:rPr lang="en-US" dirty="0" smtClean="0"/>
              <a:t> </a:t>
            </a:r>
            <a:r>
              <a:rPr lang="en-US" dirty="0" err="1" smtClean="0"/>
              <a:t>lập</a:t>
            </a:r>
            <a:r>
              <a:rPr lang="en-US" dirty="0" smtClean="0"/>
              <a:t>, </a:t>
            </a:r>
            <a:r>
              <a:rPr lang="en-US" dirty="0" err="1" smtClean="0"/>
              <a:t>duy</a:t>
            </a:r>
            <a:r>
              <a:rPr lang="en-US" dirty="0" smtClean="0"/>
              <a:t> </a:t>
            </a:r>
            <a:r>
              <a:rPr lang="en-US" dirty="0" err="1" smtClean="0"/>
              <a:t>nhất</a:t>
            </a:r>
            <a:endParaRPr lang="en-US" dirty="0"/>
          </a:p>
          <a:p>
            <a:r>
              <a:rPr lang="en-US" dirty="0" err="1" smtClean="0"/>
              <a:t>Thuộc</a:t>
            </a:r>
            <a:r>
              <a:rPr lang="en-US" dirty="0" smtClean="0"/>
              <a:t> </a:t>
            </a:r>
            <a:r>
              <a:rPr lang="en-US" dirty="0" err="1" smtClean="0"/>
              <a:t>tính</a:t>
            </a:r>
            <a:r>
              <a:rPr lang="en-US" dirty="0" smtClean="0"/>
              <a:t> </a:t>
            </a:r>
            <a:r>
              <a:rPr lang="en-US" dirty="0" err="1" smtClean="0"/>
              <a:t>giá</a:t>
            </a:r>
            <a:r>
              <a:rPr lang="en-US" dirty="0" smtClean="0"/>
              <a:t> </a:t>
            </a:r>
            <a:r>
              <a:rPr lang="en-US" dirty="0" err="1" smtClean="0"/>
              <a:t>trị</a:t>
            </a:r>
            <a:r>
              <a:rPr lang="en-US" dirty="0" smtClean="0"/>
              <a:t>:</a:t>
            </a:r>
          </a:p>
          <a:p>
            <a:pPr lvl="1"/>
            <a:r>
              <a:rPr lang="en-US" dirty="0" err="1" smtClean="0"/>
              <a:t>Định</a:t>
            </a:r>
            <a:r>
              <a:rPr lang="en-US" dirty="0" smtClean="0"/>
              <a:t> </a:t>
            </a:r>
            <a:r>
              <a:rPr lang="en-US" dirty="0" err="1" smtClean="0"/>
              <a:t>danh</a:t>
            </a:r>
            <a:r>
              <a:rPr lang="en-US" dirty="0" smtClean="0"/>
              <a:t>, </a:t>
            </a:r>
            <a:r>
              <a:rPr lang="en-US" dirty="0" err="1" smtClean="0"/>
              <a:t>thứ</a:t>
            </a:r>
            <a:r>
              <a:rPr lang="en-US" dirty="0" smtClean="0"/>
              <a:t> </a:t>
            </a:r>
            <a:r>
              <a:rPr lang="en-US" dirty="0" err="1" smtClean="0"/>
              <a:t>tự</a:t>
            </a:r>
            <a:r>
              <a:rPr lang="en-US" dirty="0" smtClean="0"/>
              <a:t>, </a:t>
            </a:r>
            <a:r>
              <a:rPr lang="en-US" dirty="0" err="1" smtClean="0"/>
              <a:t>định</a:t>
            </a:r>
            <a:r>
              <a:rPr lang="en-US" dirty="0" smtClean="0"/>
              <a:t> </a:t>
            </a:r>
            <a:r>
              <a:rPr lang="en-US" dirty="0" err="1" smtClean="0"/>
              <a:t>lượng</a:t>
            </a:r>
            <a:r>
              <a:rPr lang="en-US" dirty="0" smtClean="0"/>
              <a:t>, </a:t>
            </a:r>
            <a:r>
              <a:rPr lang="en-US" dirty="0" err="1" smtClean="0"/>
              <a:t>thuộc</a:t>
            </a:r>
            <a:r>
              <a:rPr lang="en-US" dirty="0" smtClean="0"/>
              <a:t> </a:t>
            </a:r>
            <a:r>
              <a:rPr lang="en-US" dirty="0" err="1" smtClean="0"/>
              <a:t>tính</a:t>
            </a:r>
            <a:r>
              <a:rPr lang="en-US" dirty="0" smtClean="0"/>
              <a:t> </a:t>
            </a:r>
            <a:r>
              <a:rPr lang="en-US" dirty="0" err="1" smtClean="0"/>
              <a:t>phụ</a:t>
            </a:r>
            <a:r>
              <a:rPr lang="en-US" dirty="0" smtClean="0"/>
              <a:t> </a:t>
            </a:r>
            <a:r>
              <a:rPr lang="en-US" dirty="0" err="1" smtClean="0"/>
              <a:t>thuộc</a:t>
            </a:r>
            <a:endParaRPr lang="en-US" dirty="0" smtClean="0"/>
          </a:p>
          <a:p>
            <a:r>
              <a:rPr lang="en-US" dirty="0" err="1" smtClean="0"/>
              <a:t>Lựa</a:t>
            </a:r>
            <a:r>
              <a:rPr lang="en-US" dirty="0" smtClean="0"/>
              <a:t> </a:t>
            </a:r>
            <a:r>
              <a:rPr lang="en-US" dirty="0" err="1" smtClean="0"/>
              <a:t>chọn</a:t>
            </a:r>
            <a:r>
              <a:rPr lang="en-US" dirty="0" smtClean="0"/>
              <a:t> </a:t>
            </a:r>
            <a:r>
              <a:rPr lang="en-US" dirty="0" err="1" smtClean="0"/>
              <a:t>thiết</a:t>
            </a:r>
            <a:r>
              <a:rPr lang="en-US" dirty="0" smtClean="0"/>
              <a:t> </a:t>
            </a:r>
            <a:r>
              <a:rPr lang="en-US" dirty="0" err="1" smtClean="0"/>
              <a:t>kế</a:t>
            </a:r>
            <a:r>
              <a:rPr lang="en-US" dirty="0" smtClean="0"/>
              <a:t> </a:t>
            </a:r>
            <a:r>
              <a:rPr lang="en-US" dirty="0" err="1" smtClean="0"/>
              <a:t>cho</a:t>
            </a:r>
            <a:r>
              <a:rPr lang="en-US" dirty="0" smtClean="0"/>
              <a:t> </a:t>
            </a:r>
            <a:r>
              <a:rPr lang="en-US" dirty="0" err="1" smtClean="0"/>
              <a:t>mã</a:t>
            </a:r>
            <a:r>
              <a:rPr lang="en-US" dirty="0" smtClean="0"/>
              <a:t> </a:t>
            </a:r>
            <a:r>
              <a:rPr lang="en-US" dirty="0" err="1" smtClean="0"/>
              <a:t>hóa</a:t>
            </a:r>
            <a:r>
              <a:rPr lang="en-US" dirty="0" smtClean="0"/>
              <a:t> </a:t>
            </a:r>
            <a:r>
              <a:rPr lang="en-US" dirty="0" err="1" smtClean="0"/>
              <a:t>trực</a:t>
            </a:r>
            <a:r>
              <a:rPr lang="en-US" dirty="0" smtClean="0"/>
              <a:t> </a:t>
            </a:r>
            <a:r>
              <a:rPr lang="en-US" dirty="0" err="1" smtClean="0"/>
              <a:t>quan</a:t>
            </a:r>
            <a:r>
              <a:rPr lang="en-US" dirty="0" smtClean="0"/>
              <a:t> </a:t>
            </a:r>
            <a:r>
              <a:rPr lang="en-US" dirty="0" err="1" smtClean="0"/>
              <a:t>bảng</a:t>
            </a:r>
            <a:r>
              <a:rPr lang="en-US" dirty="0" smtClean="0"/>
              <a:t> </a:t>
            </a:r>
            <a:r>
              <a:rPr lang="en-US" dirty="0" err="1" smtClean="0"/>
              <a:t>liên</a:t>
            </a:r>
            <a:r>
              <a:rPr lang="en-US" dirty="0" smtClean="0"/>
              <a:t> </a:t>
            </a:r>
            <a:r>
              <a:rPr lang="en-US" dirty="0" err="1" smtClean="0"/>
              <a:t>quan</a:t>
            </a:r>
            <a:r>
              <a:rPr lang="en-US" dirty="0" smtClean="0"/>
              <a:t> </a:t>
            </a:r>
            <a:r>
              <a:rPr lang="en-US" dirty="0" err="1" smtClean="0"/>
              <a:t>đến</a:t>
            </a:r>
            <a:r>
              <a:rPr lang="en-US" dirty="0" smtClean="0"/>
              <a:t> </a:t>
            </a:r>
            <a:r>
              <a:rPr lang="en-US" dirty="0" err="1" smtClean="0"/>
              <a:t>ngữ</a:t>
            </a:r>
            <a:r>
              <a:rPr lang="en-US" dirty="0" smtClean="0"/>
              <a:t> </a:t>
            </a:r>
            <a:r>
              <a:rPr lang="en-US" dirty="0" err="1" smtClean="0"/>
              <a:t>nghĩa</a:t>
            </a:r>
            <a:r>
              <a:rPr lang="en-US" dirty="0" smtClean="0"/>
              <a:t> </a:t>
            </a:r>
            <a:r>
              <a:rPr lang="en-US" dirty="0" err="1" smtClean="0"/>
              <a:t>các</a:t>
            </a:r>
            <a:r>
              <a:rPr lang="en-US" dirty="0" smtClean="0"/>
              <a:t> </a:t>
            </a:r>
            <a:r>
              <a:rPr lang="en-US" dirty="0" err="1" smtClean="0"/>
              <a:t>thuộc</a:t>
            </a:r>
            <a:r>
              <a:rPr lang="en-US" dirty="0" smtClean="0"/>
              <a:t> </a:t>
            </a:r>
            <a:r>
              <a:rPr lang="en-US" dirty="0" err="1" smtClean="0"/>
              <a:t>tính</a:t>
            </a:r>
            <a:r>
              <a:rPr lang="en-US" dirty="0" smtClean="0"/>
              <a:t> của </a:t>
            </a:r>
            <a:r>
              <a:rPr lang="en-US" dirty="0" err="1" smtClean="0"/>
              <a:t>bảng</a:t>
            </a:r>
            <a:endParaRPr lang="en-US" dirty="0" smtClean="0"/>
          </a:p>
          <a:p>
            <a:pPr lvl="1"/>
            <a:r>
              <a:rPr lang="en-US" dirty="0" smtClean="0"/>
              <a:t>Scatter plot: không </a:t>
            </a:r>
            <a:r>
              <a:rPr lang="en-US" dirty="0" err="1" smtClean="0"/>
              <a:t>khóa</a:t>
            </a:r>
            <a:r>
              <a:rPr lang="en-US" dirty="0" smtClean="0"/>
              <a:t>, 2 </a:t>
            </a:r>
            <a:r>
              <a:rPr lang="en-US" dirty="0" err="1" smtClean="0"/>
              <a:t>thuộc</a:t>
            </a:r>
            <a:r>
              <a:rPr lang="en-US" dirty="0" smtClean="0"/>
              <a:t> </a:t>
            </a:r>
            <a:r>
              <a:rPr lang="en-US" dirty="0" err="1" smtClean="0"/>
              <a:t>tính</a:t>
            </a:r>
            <a:r>
              <a:rPr lang="en-US" dirty="0" smtClean="0"/>
              <a:t> </a:t>
            </a:r>
            <a:r>
              <a:rPr lang="en-US" dirty="0" err="1" smtClean="0"/>
              <a:t>định</a:t>
            </a:r>
            <a:r>
              <a:rPr lang="en-US" dirty="0" smtClean="0"/>
              <a:t> </a:t>
            </a:r>
            <a:r>
              <a:rPr lang="en-US" dirty="0" err="1" smtClean="0"/>
              <a:t>lượng</a:t>
            </a:r>
            <a:endParaRPr lang="en-US" dirty="0" smtClean="0"/>
          </a:p>
          <a:p>
            <a:pPr lvl="1"/>
            <a:r>
              <a:rPr lang="en-US" dirty="0" smtClean="0"/>
              <a:t>Bar charts: 1 </a:t>
            </a:r>
            <a:r>
              <a:rPr lang="en-US" dirty="0" err="1" smtClean="0"/>
              <a:t>khóa</a:t>
            </a:r>
            <a:r>
              <a:rPr lang="en-US" dirty="0" smtClean="0"/>
              <a:t>, 1 </a:t>
            </a:r>
            <a:r>
              <a:rPr lang="en-US" dirty="0" err="1" smtClean="0"/>
              <a:t>định</a:t>
            </a:r>
            <a:r>
              <a:rPr lang="en-US" dirty="0" smtClean="0"/>
              <a:t> </a:t>
            </a:r>
            <a:r>
              <a:rPr lang="en-US" dirty="0" err="1" smtClean="0"/>
              <a:t>lượng</a:t>
            </a:r>
            <a:endParaRPr lang="en-US" dirty="0" smtClean="0"/>
          </a:p>
          <a:p>
            <a:pPr lvl="1"/>
            <a:r>
              <a:rPr lang="en-US" dirty="0" err="1" smtClean="0"/>
              <a:t>Heatmap</a:t>
            </a:r>
            <a:r>
              <a:rPr lang="en-US" dirty="0" smtClean="0"/>
              <a:t>: 2 </a:t>
            </a:r>
            <a:r>
              <a:rPr lang="en-US" dirty="0" err="1" smtClean="0"/>
              <a:t>khóa</a:t>
            </a:r>
            <a:r>
              <a:rPr lang="en-US" dirty="0" smtClean="0"/>
              <a:t>, 1 </a:t>
            </a:r>
            <a:r>
              <a:rPr lang="en-US" dirty="0" err="1" smtClean="0"/>
              <a:t>định</a:t>
            </a:r>
            <a:r>
              <a:rPr lang="en-US" dirty="0" smtClean="0"/>
              <a:t> </a:t>
            </a:r>
            <a:r>
              <a:rPr lang="en-US" dirty="0" err="1" smtClean="0"/>
              <a:t>lượng</a:t>
            </a:r>
            <a:endParaRPr lang="en-US" dirty="0"/>
          </a:p>
          <a:p>
            <a:r>
              <a:rPr lang="en-US" dirty="0" err="1" smtClean="0"/>
              <a:t>Các</a:t>
            </a:r>
            <a:r>
              <a:rPr lang="en-US" dirty="0" smtClean="0"/>
              <a:t> </a:t>
            </a:r>
            <a:r>
              <a:rPr lang="en-US" dirty="0" err="1" smtClean="0"/>
              <a:t>khóa</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vị</a:t>
            </a:r>
            <a:r>
              <a:rPr lang="en-US" dirty="0" smtClean="0"/>
              <a:t> </a:t>
            </a:r>
            <a:r>
              <a:rPr lang="en-US" dirty="0" err="1" smtClean="0"/>
              <a:t>trí</a:t>
            </a:r>
            <a:r>
              <a:rPr lang="en-US" dirty="0" smtClean="0"/>
              <a:t> không </a:t>
            </a:r>
            <a:r>
              <a:rPr lang="en-US" dirty="0" err="1" smtClean="0"/>
              <a:t>gian</a:t>
            </a:r>
            <a:r>
              <a:rPr lang="en-US" dirty="0" smtClean="0"/>
              <a:t> </a:t>
            </a:r>
            <a:r>
              <a:rPr lang="en-US" dirty="0" err="1" smtClean="0"/>
              <a:t>cho</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với</a:t>
            </a:r>
            <a:r>
              <a:rPr lang="en-US" dirty="0" smtClean="0"/>
              <a:t> nhiều </a:t>
            </a:r>
            <a:r>
              <a:rPr lang="en-US" dirty="0" err="1" smtClean="0"/>
              <a:t>giá</a:t>
            </a:r>
            <a:r>
              <a:rPr lang="en-US" dirty="0" smtClean="0"/>
              <a:t> </a:t>
            </a:r>
            <a:r>
              <a:rPr lang="en-US" dirty="0" err="1" smtClean="0"/>
              <a:t>trị</a:t>
            </a:r>
            <a:r>
              <a:rPr lang="en-US" dirty="0" smtClean="0"/>
              <a:t> của </a:t>
            </a:r>
            <a:r>
              <a:rPr lang="en-US" dirty="0" err="1" smtClean="0"/>
              <a:t>các</a:t>
            </a:r>
            <a:r>
              <a:rPr lang="en-US" dirty="0" smtClean="0"/>
              <a:t> </a:t>
            </a:r>
            <a:r>
              <a:rPr lang="en-US" dirty="0" err="1" smtClean="0"/>
              <a:t>thuộc</a:t>
            </a:r>
            <a:r>
              <a:rPr lang="en-US" dirty="0" smtClean="0"/>
              <a:t> </a:t>
            </a:r>
            <a:r>
              <a:rPr lang="en-US" dirty="0" err="1" smtClean="0"/>
              <a:t>tính</a:t>
            </a:r>
            <a:endParaRPr lang="en-US" dirty="0" smtClean="0"/>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7</a:t>
            </a:fld>
            <a:endParaRPr lang="en-US"/>
          </a:p>
        </p:txBody>
      </p:sp>
    </p:spTree>
    <p:extLst>
      <p:ext uri="{BB962C8B-B14F-4D97-AF65-F5344CB8AC3E}">
        <p14:creationId xmlns:p14="http://schemas.microsoft.com/office/powerpoint/2010/main" val="362052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Thuộc</a:t>
            </a:r>
            <a:r>
              <a:rPr lang="en-US" dirty="0" smtClean="0"/>
              <a:t> </a:t>
            </a:r>
            <a:r>
              <a:rPr lang="en-US" dirty="0" err="1" smtClean="0"/>
              <a:t>tính</a:t>
            </a:r>
            <a:r>
              <a:rPr lang="en-US" dirty="0" smtClean="0"/>
              <a:t> </a:t>
            </a:r>
            <a:r>
              <a:rPr lang="en-US" dirty="0" err="1" smtClean="0"/>
              <a:t>định</a:t>
            </a:r>
            <a:r>
              <a:rPr lang="en-US" dirty="0" smtClean="0"/>
              <a:t> </a:t>
            </a:r>
            <a:r>
              <a:rPr lang="en-US" dirty="0" err="1" smtClean="0"/>
              <a:t>lượng</a:t>
            </a:r>
            <a:endParaRPr lang="en-US" dirty="0"/>
          </a:p>
        </p:txBody>
      </p:sp>
      <p:sp>
        <p:nvSpPr>
          <p:cNvPr id="3" name="Content Placeholder 2"/>
          <p:cNvSpPr>
            <a:spLocks noGrp="1"/>
          </p:cNvSpPr>
          <p:nvPr>
            <p:ph idx="1"/>
          </p:nvPr>
        </p:nvSpPr>
        <p:spPr/>
        <p:txBody>
          <a:bodyPr/>
          <a:lstStyle/>
          <a:p>
            <a:r>
              <a:rPr lang="en-US" dirty="0" err="1" smtClean="0"/>
              <a:t>Các</a:t>
            </a:r>
            <a:r>
              <a:rPr lang="en-US" dirty="0" smtClean="0"/>
              <a:t> </a:t>
            </a:r>
            <a:r>
              <a:rPr lang="en-US" dirty="0" err="1" smtClean="0"/>
              <a:t>thuộc</a:t>
            </a:r>
            <a:r>
              <a:rPr lang="en-US" dirty="0" smtClean="0"/>
              <a:t> </a:t>
            </a:r>
            <a:r>
              <a:rPr lang="en-US" dirty="0" err="1" smtClean="0"/>
              <a:t>tính</a:t>
            </a:r>
            <a:r>
              <a:rPr lang="en-US" dirty="0" smtClean="0"/>
              <a:t> </a:t>
            </a:r>
            <a:r>
              <a:rPr lang="en-US" dirty="0" err="1" smtClean="0"/>
              <a:t>định</a:t>
            </a:r>
            <a:r>
              <a:rPr lang="en-US" dirty="0" smtClean="0"/>
              <a:t> </a:t>
            </a:r>
            <a:r>
              <a:rPr lang="en-US" dirty="0" err="1" smtClean="0"/>
              <a:t>lượng</a:t>
            </a:r>
            <a:r>
              <a:rPr lang="en-US" dirty="0" smtClean="0"/>
              <a:t> </a:t>
            </a:r>
            <a:r>
              <a:rPr lang="en-US" dirty="0" err="1" smtClean="0"/>
              <a:t>hiển</a:t>
            </a:r>
            <a:r>
              <a:rPr lang="en-US" dirty="0" smtClean="0"/>
              <a:t> </a:t>
            </a:r>
            <a:r>
              <a:rPr lang="en-US" dirty="0" err="1" smtClean="0"/>
              <a:t>thị</a:t>
            </a:r>
            <a:r>
              <a:rPr lang="en-US" dirty="0" smtClean="0"/>
              <a:t> </a:t>
            </a:r>
            <a:r>
              <a:rPr lang="en-US" dirty="0" err="1" smtClean="0"/>
              <a:t>trực</a:t>
            </a:r>
            <a:r>
              <a:rPr lang="en-US" dirty="0" smtClean="0"/>
              <a:t> </a:t>
            </a:r>
            <a:r>
              <a:rPr lang="en-US" dirty="0" err="1" smtClean="0"/>
              <a:t>tiếp</a:t>
            </a:r>
            <a:r>
              <a:rPr lang="en-US" dirty="0" smtClean="0"/>
              <a:t> </a:t>
            </a:r>
            <a:r>
              <a:rPr lang="en-US" dirty="0" err="1" smtClean="0"/>
              <a:t>kênh</a:t>
            </a:r>
            <a:r>
              <a:rPr lang="en-US" dirty="0" smtClean="0"/>
              <a:t> không </a:t>
            </a:r>
            <a:r>
              <a:rPr lang="en-US" dirty="0" err="1" smtClean="0"/>
              <a:t>gian</a:t>
            </a:r>
            <a:r>
              <a:rPr lang="en-US" dirty="0" smtClean="0"/>
              <a:t> </a:t>
            </a:r>
            <a:r>
              <a:rPr lang="en-US" dirty="0" err="1" smtClean="0"/>
              <a:t>để</a:t>
            </a:r>
            <a:r>
              <a:rPr lang="en-US" dirty="0" smtClean="0"/>
              <a:t> </a:t>
            </a:r>
            <a:r>
              <a:rPr lang="en-US" dirty="0" err="1" smtClean="0"/>
              <a:t>mã</a:t>
            </a:r>
            <a:r>
              <a:rPr lang="en-US" dirty="0" smtClean="0"/>
              <a:t> </a:t>
            </a:r>
            <a:r>
              <a:rPr lang="en-US" dirty="0" err="1" smtClean="0"/>
              <a:t>hóa</a:t>
            </a:r>
            <a:r>
              <a:rPr lang="en-US" dirty="0" smtClean="0"/>
              <a:t> </a:t>
            </a:r>
            <a:r>
              <a:rPr lang="en-US" dirty="0" err="1" smtClean="0"/>
              <a:t>dữ</a:t>
            </a:r>
            <a:r>
              <a:rPr lang="en-US" dirty="0" smtClean="0"/>
              <a:t> </a:t>
            </a:r>
            <a:r>
              <a:rPr lang="en-US" dirty="0" err="1" smtClean="0"/>
              <a:t>liệu</a:t>
            </a:r>
            <a:r>
              <a:rPr lang="en-US" dirty="0" smtClean="0"/>
              <a:t>. </a:t>
            </a:r>
          </a:p>
          <a:p>
            <a:r>
              <a:rPr lang="en-US" dirty="0" err="1" smtClean="0"/>
              <a:t>Thuộc</a:t>
            </a:r>
            <a:r>
              <a:rPr lang="en-US" dirty="0" smtClean="0"/>
              <a:t> </a:t>
            </a:r>
            <a:r>
              <a:rPr lang="en-US" dirty="0" err="1" smtClean="0"/>
              <a:t>tính</a:t>
            </a:r>
            <a:r>
              <a:rPr lang="en-US" dirty="0" smtClean="0"/>
              <a:t> </a:t>
            </a:r>
            <a:r>
              <a:rPr lang="en-US" dirty="0" err="1" smtClean="0"/>
              <a:t>ánh</a:t>
            </a:r>
            <a:r>
              <a:rPr lang="en-US" dirty="0" smtClean="0"/>
              <a:t> </a:t>
            </a:r>
            <a:r>
              <a:rPr lang="en-US" dirty="0" err="1" smtClean="0"/>
              <a:t>xạ</a:t>
            </a:r>
            <a:r>
              <a:rPr lang="en-US" dirty="0" smtClean="0"/>
              <a:t> </a:t>
            </a:r>
            <a:r>
              <a:rPr lang="en-US" dirty="0" err="1" smtClean="0"/>
              <a:t>tới</a:t>
            </a:r>
            <a:r>
              <a:rPr lang="en-US" dirty="0" smtClean="0"/>
              <a:t> </a:t>
            </a:r>
            <a:r>
              <a:rPr lang="en-US" dirty="0" err="1" smtClean="0"/>
              <a:t>vị</a:t>
            </a:r>
            <a:r>
              <a:rPr lang="en-US" dirty="0" smtClean="0"/>
              <a:t> </a:t>
            </a:r>
            <a:r>
              <a:rPr lang="en-US" dirty="0" err="1" smtClean="0"/>
              <a:t>trí</a:t>
            </a:r>
            <a:r>
              <a:rPr lang="en-US" dirty="0" smtClean="0"/>
              <a:t> không </a:t>
            </a:r>
            <a:r>
              <a:rPr lang="en-US" dirty="0" err="1" smtClean="0"/>
              <a:t>gian</a:t>
            </a:r>
            <a:r>
              <a:rPr lang="en-US" dirty="0" smtClean="0"/>
              <a:t> </a:t>
            </a:r>
            <a:r>
              <a:rPr lang="en-US" dirty="0" err="1" smtClean="0"/>
              <a:t>theo</a:t>
            </a:r>
            <a:r>
              <a:rPr lang="en-US" dirty="0" smtClean="0"/>
              <a:t> </a:t>
            </a:r>
            <a:r>
              <a:rPr lang="en-US" dirty="0" err="1" smtClean="0"/>
              <a:t>một</a:t>
            </a:r>
            <a:r>
              <a:rPr lang="en-US" dirty="0" smtClean="0"/>
              <a:t> </a:t>
            </a:r>
            <a:r>
              <a:rPr lang="en-US" dirty="0" err="1" smtClean="0"/>
              <a:t>trục</a:t>
            </a:r>
            <a:r>
              <a:rPr lang="en-US" dirty="0" smtClean="0"/>
              <a:t> </a:t>
            </a:r>
            <a:r>
              <a:rPr lang="en-US" dirty="0" err="1" smtClean="0"/>
              <a:t>nào</a:t>
            </a:r>
            <a:r>
              <a:rPr lang="en-US" dirty="0" smtClean="0"/>
              <a:t> </a:t>
            </a:r>
            <a:r>
              <a:rPr lang="en-US" dirty="0" err="1" smtClean="0"/>
              <a:t>đó</a:t>
            </a:r>
            <a:r>
              <a:rPr lang="en-US" dirty="0" smtClean="0"/>
              <a:t>. </a:t>
            </a:r>
          </a:p>
          <a:p>
            <a:r>
              <a:rPr lang="en-US" dirty="0" smtClean="0"/>
              <a:t> </a:t>
            </a:r>
            <a:r>
              <a:rPr lang="en-US" dirty="0" err="1" smtClean="0"/>
              <a:t>Dữ</a:t>
            </a:r>
            <a:r>
              <a:rPr lang="en-US" dirty="0" smtClean="0"/>
              <a:t> </a:t>
            </a:r>
            <a:r>
              <a:rPr lang="en-US" dirty="0" err="1" smtClean="0"/>
              <a:t>liệu</a:t>
            </a:r>
            <a:r>
              <a:rPr lang="en-US" dirty="0" smtClean="0"/>
              <a:t> 1D</a:t>
            </a: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8</a:t>
            </a:fld>
            <a:endParaRPr lang="en-US"/>
          </a:p>
        </p:txBody>
      </p:sp>
      <p:pic>
        <p:nvPicPr>
          <p:cNvPr id="5" name="Picture 4"/>
          <p:cNvPicPr>
            <a:picLocks noChangeAspect="1"/>
          </p:cNvPicPr>
          <p:nvPr/>
        </p:nvPicPr>
        <p:blipFill>
          <a:blip r:embed="rId2"/>
          <a:stretch>
            <a:fillRect/>
          </a:stretch>
        </p:blipFill>
        <p:spPr>
          <a:xfrm>
            <a:off x="2773577" y="3898971"/>
            <a:ext cx="6644845" cy="786371"/>
          </a:xfrm>
          <a:prstGeom prst="rect">
            <a:avLst/>
          </a:prstGeom>
        </p:spPr>
      </p:pic>
      <p:pic>
        <p:nvPicPr>
          <p:cNvPr id="6" name="Picture 5"/>
          <p:cNvPicPr>
            <a:picLocks noChangeAspect="1"/>
          </p:cNvPicPr>
          <p:nvPr/>
        </p:nvPicPr>
        <p:blipFill>
          <a:blip r:embed="rId3"/>
          <a:stretch>
            <a:fillRect/>
          </a:stretch>
        </p:blipFill>
        <p:spPr>
          <a:xfrm>
            <a:off x="2773577" y="5064439"/>
            <a:ext cx="6644846" cy="634940"/>
          </a:xfrm>
          <a:prstGeom prst="rect">
            <a:avLst/>
          </a:prstGeom>
        </p:spPr>
      </p:pic>
    </p:spTree>
    <p:extLst>
      <p:ext uri="{BB962C8B-B14F-4D97-AF65-F5344CB8AC3E}">
        <p14:creationId xmlns:p14="http://schemas.microsoft.com/office/powerpoint/2010/main" val="19942485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Dữ</a:t>
            </a:r>
            <a:r>
              <a:rPr lang="en-US" dirty="0" smtClean="0"/>
              <a:t> </a:t>
            </a:r>
            <a:r>
              <a:rPr lang="en-US" dirty="0" err="1" smtClean="0"/>
              <a:t>liệu</a:t>
            </a:r>
            <a:r>
              <a:rPr lang="en-US" dirty="0" smtClean="0"/>
              <a:t> 2D: Scatter</a:t>
            </a:r>
            <a:endParaRPr lang="en-US" dirty="0"/>
          </a:p>
        </p:txBody>
      </p:sp>
      <p:sp>
        <p:nvSpPr>
          <p:cNvPr id="3" name="Content Placeholder 2"/>
          <p:cNvSpPr>
            <a:spLocks noGrp="1"/>
          </p:cNvSpPr>
          <p:nvPr>
            <p:ph idx="1"/>
          </p:nvPr>
        </p:nvSpPr>
        <p:spPr/>
        <p:txBody>
          <a:bodyPr/>
          <a:lstStyle/>
          <a:p>
            <a:pPr marL="0" indent="0">
              <a:buNone/>
            </a:pPr>
            <a:r>
              <a:rPr lang="en-US" dirty="0" smtClean="0"/>
              <a:t> </a:t>
            </a:r>
          </a:p>
          <a:p>
            <a:endParaRPr lang="en-US" dirty="0"/>
          </a:p>
          <a:p>
            <a:endParaRPr lang="en-US" dirty="0"/>
          </a:p>
        </p:txBody>
      </p:sp>
      <p:sp>
        <p:nvSpPr>
          <p:cNvPr id="4" name="Slide Number Placeholder 3"/>
          <p:cNvSpPr>
            <a:spLocks noGrp="1"/>
          </p:cNvSpPr>
          <p:nvPr>
            <p:ph type="sldNum" sz="quarter" idx="12"/>
          </p:nvPr>
        </p:nvSpPr>
        <p:spPr/>
        <p:txBody>
          <a:bodyPr/>
          <a:lstStyle/>
          <a:p>
            <a:fld id="{00ACC793-D879-4A72-AB4C-25BC676A92D0}" type="slidenum">
              <a:rPr lang="en-US" smtClean="0"/>
              <a:t>9</a:t>
            </a:fld>
            <a:endParaRPr lang="en-US"/>
          </a:p>
        </p:txBody>
      </p:sp>
      <p:pic>
        <p:nvPicPr>
          <p:cNvPr id="6" name="Picture 5"/>
          <p:cNvPicPr>
            <a:picLocks noChangeAspect="1"/>
          </p:cNvPicPr>
          <p:nvPr/>
        </p:nvPicPr>
        <p:blipFill>
          <a:blip r:embed="rId2"/>
          <a:stretch>
            <a:fillRect/>
          </a:stretch>
        </p:blipFill>
        <p:spPr>
          <a:xfrm>
            <a:off x="6226629" y="1417984"/>
            <a:ext cx="4875439" cy="4639531"/>
          </a:xfrm>
          <a:prstGeom prst="rect">
            <a:avLst/>
          </a:prstGeom>
        </p:spPr>
      </p:pic>
      <p:pic>
        <p:nvPicPr>
          <p:cNvPr id="7" name="Picture 6"/>
          <p:cNvPicPr>
            <a:picLocks noChangeAspect="1"/>
          </p:cNvPicPr>
          <p:nvPr/>
        </p:nvPicPr>
        <p:blipFill>
          <a:blip r:embed="rId3"/>
          <a:stretch>
            <a:fillRect/>
          </a:stretch>
        </p:blipFill>
        <p:spPr>
          <a:xfrm>
            <a:off x="664028" y="1620980"/>
            <a:ext cx="6882413" cy="2580905"/>
          </a:xfrm>
          <a:prstGeom prst="rect">
            <a:avLst/>
          </a:prstGeom>
        </p:spPr>
      </p:pic>
      <p:sp>
        <p:nvSpPr>
          <p:cNvPr id="8" name="TextBox 7"/>
          <p:cNvSpPr txBox="1"/>
          <p:nvPr/>
        </p:nvSpPr>
        <p:spPr>
          <a:xfrm>
            <a:off x="7346196" y="4945034"/>
            <a:ext cx="1705275" cy="369332"/>
          </a:xfrm>
          <a:prstGeom prst="rect">
            <a:avLst/>
          </a:prstGeom>
          <a:noFill/>
        </p:spPr>
        <p:txBody>
          <a:bodyPr wrap="none" rtlCol="0">
            <a:spAutoFit/>
          </a:bodyPr>
          <a:lstStyle/>
          <a:p>
            <a:r>
              <a:rPr lang="en-US" b="1" dirty="0" err="1" smtClean="0">
                <a:solidFill>
                  <a:srgbClr val="FF0000"/>
                </a:solidFill>
              </a:rPr>
              <a:t>Tương</a:t>
            </a:r>
            <a:r>
              <a:rPr lang="en-US" b="1" dirty="0" smtClean="0">
                <a:solidFill>
                  <a:srgbClr val="FF0000"/>
                </a:solidFill>
              </a:rPr>
              <a:t> </a:t>
            </a:r>
            <a:r>
              <a:rPr lang="en-US" b="1" dirty="0" err="1" smtClean="0">
                <a:solidFill>
                  <a:srgbClr val="FF0000"/>
                </a:solidFill>
              </a:rPr>
              <a:t>quan</a:t>
            </a:r>
            <a:r>
              <a:rPr lang="en-US" b="1" dirty="0" smtClean="0">
                <a:solidFill>
                  <a:srgbClr val="FF0000"/>
                </a:solidFill>
              </a:rPr>
              <a:t> </a:t>
            </a:r>
            <a:r>
              <a:rPr lang="en-US" b="1" dirty="0" err="1" smtClean="0">
                <a:solidFill>
                  <a:srgbClr val="FF0000"/>
                </a:solidFill>
              </a:rPr>
              <a:t>âm</a:t>
            </a:r>
            <a:endParaRPr lang="en-US" b="1" dirty="0">
              <a:solidFill>
                <a:srgbClr val="FF0000"/>
              </a:solidFill>
            </a:endParaRPr>
          </a:p>
        </p:txBody>
      </p:sp>
      <p:sp>
        <p:nvSpPr>
          <p:cNvPr id="9" name="TextBox 8"/>
          <p:cNvSpPr txBox="1"/>
          <p:nvPr/>
        </p:nvSpPr>
        <p:spPr>
          <a:xfrm>
            <a:off x="838201" y="4760368"/>
            <a:ext cx="5671088" cy="369332"/>
          </a:xfrm>
          <a:prstGeom prst="rect">
            <a:avLst/>
          </a:prstGeom>
          <a:noFill/>
        </p:spPr>
        <p:txBody>
          <a:bodyPr wrap="square" rtlCol="0">
            <a:spAutoFit/>
          </a:bodyPr>
          <a:lstStyle/>
          <a:p>
            <a:r>
              <a:rPr lang="en-US" b="1" dirty="0" err="1" smtClean="0">
                <a:solidFill>
                  <a:srgbClr val="0000CC"/>
                </a:solidFill>
              </a:rPr>
              <a:t>Hiệu</a:t>
            </a:r>
            <a:r>
              <a:rPr lang="en-US" b="1" dirty="0" smtClean="0">
                <a:solidFill>
                  <a:srgbClr val="0000CC"/>
                </a:solidFill>
              </a:rPr>
              <a:t> </a:t>
            </a:r>
            <a:r>
              <a:rPr lang="en-US" b="1" dirty="0" err="1" smtClean="0">
                <a:solidFill>
                  <a:srgbClr val="0000CC"/>
                </a:solidFill>
              </a:rPr>
              <a:t>quả</a:t>
            </a:r>
            <a:r>
              <a:rPr lang="en-US" b="1" dirty="0" smtClean="0">
                <a:solidFill>
                  <a:srgbClr val="0000CC"/>
                </a:solidFill>
              </a:rPr>
              <a:t> </a:t>
            </a:r>
            <a:r>
              <a:rPr lang="en-US" b="1" dirty="0" err="1" smtClean="0">
                <a:solidFill>
                  <a:srgbClr val="0000CC"/>
                </a:solidFill>
              </a:rPr>
              <a:t>đánh</a:t>
            </a:r>
            <a:r>
              <a:rPr lang="en-US" b="1" dirty="0" smtClean="0">
                <a:solidFill>
                  <a:srgbClr val="0000CC"/>
                </a:solidFill>
              </a:rPr>
              <a:t> </a:t>
            </a:r>
            <a:r>
              <a:rPr lang="en-US" b="1" dirty="0" err="1" smtClean="0">
                <a:solidFill>
                  <a:srgbClr val="0000CC"/>
                </a:solidFill>
              </a:rPr>
              <a:t>giá</a:t>
            </a:r>
            <a:r>
              <a:rPr lang="en-US" b="1" dirty="0" smtClean="0">
                <a:solidFill>
                  <a:srgbClr val="0000CC"/>
                </a:solidFill>
              </a:rPr>
              <a:t> </a:t>
            </a:r>
            <a:r>
              <a:rPr lang="en-US" b="1" dirty="0" err="1" smtClean="0">
                <a:solidFill>
                  <a:srgbClr val="0000CC"/>
                </a:solidFill>
              </a:rPr>
              <a:t>mối</a:t>
            </a:r>
            <a:r>
              <a:rPr lang="en-US" b="1" dirty="0" smtClean="0">
                <a:solidFill>
                  <a:srgbClr val="0000CC"/>
                </a:solidFill>
              </a:rPr>
              <a:t> </a:t>
            </a:r>
            <a:r>
              <a:rPr lang="en-US" b="1" dirty="0" err="1" smtClean="0">
                <a:solidFill>
                  <a:srgbClr val="0000CC"/>
                </a:solidFill>
              </a:rPr>
              <a:t>tương</a:t>
            </a:r>
            <a:r>
              <a:rPr lang="en-US" b="1" dirty="0" smtClean="0">
                <a:solidFill>
                  <a:srgbClr val="0000CC"/>
                </a:solidFill>
              </a:rPr>
              <a:t> </a:t>
            </a:r>
            <a:r>
              <a:rPr lang="en-US" b="1" dirty="0" err="1" smtClean="0">
                <a:solidFill>
                  <a:srgbClr val="0000CC"/>
                </a:solidFill>
              </a:rPr>
              <a:t>quan</a:t>
            </a:r>
            <a:r>
              <a:rPr lang="en-US" b="1" dirty="0" smtClean="0">
                <a:solidFill>
                  <a:srgbClr val="0000CC"/>
                </a:solidFill>
              </a:rPr>
              <a:t> </a:t>
            </a:r>
            <a:r>
              <a:rPr lang="en-US" b="1" dirty="0" err="1" smtClean="0">
                <a:solidFill>
                  <a:srgbClr val="0000CC"/>
                </a:solidFill>
              </a:rPr>
              <a:t>giữa</a:t>
            </a:r>
            <a:r>
              <a:rPr lang="en-US" b="1" dirty="0" smtClean="0">
                <a:solidFill>
                  <a:srgbClr val="0000CC"/>
                </a:solidFill>
              </a:rPr>
              <a:t> </a:t>
            </a:r>
            <a:r>
              <a:rPr lang="en-US" b="1" dirty="0" err="1" smtClean="0">
                <a:solidFill>
                  <a:srgbClr val="0000CC"/>
                </a:solidFill>
              </a:rPr>
              <a:t>hai</a:t>
            </a:r>
            <a:r>
              <a:rPr lang="en-US" b="1" dirty="0" smtClean="0">
                <a:solidFill>
                  <a:srgbClr val="0000CC"/>
                </a:solidFill>
              </a:rPr>
              <a:t> </a:t>
            </a:r>
            <a:r>
              <a:rPr lang="en-US" b="1" dirty="0" err="1" smtClean="0">
                <a:solidFill>
                  <a:srgbClr val="0000CC"/>
                </a:solidFill>
              </a:rPr>
              <a:t>thuộc</a:t>
            </a:r>
            <a:r>
              <a:rPr lang="en-US" b="1" dirty="0" smtClean="0">
                <a:solidFill>
                  <a:srgbClr val="0000CC"/>
                </a:solidFill>
              </a:rPr>
              <a:t> </a:t>
            </a:r>
            <a:r>
              <a:rPr lang="en-US" b="1" dirty="0" err="1" smtClean="0">
                <a:solidFill>
                  <a:srgbClr val="0000CC"/>
                </a:solidFill>
              </a:rPr>
              <a:t>tính</a:t>
            </a:r>
            <a:endParaRPr lang="en-US" b="1" dirty="0">
              <a:solidFill>
                <a:srgbClr val="0000CC"/>
              </a:solidFill>
            </a:endParaRPr>
          </a:p>
        </p:txBody>
      </p:sp>
    </p:spTree>
    <p:extLst>
      <p:ext uri="{BB962C8B-B14F-4D97-AF65-F5344CB8AC3E}">
        <p14:creationId xmlns:p14="http://schemas.microsoft.com/office/powerpoint/2010/main" val="398502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8307</TotalTime>
  <Words>1064</Words>
  <Application>Microsoft Office PowerPoint</Application>
  <PresentationFormat>Widescreen</PresentationFormat>
  <Paragraphs>270</Paragraphs>
  <Slides>68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Calibri</vt:lpstr>
      <vt:lpstr>Times New Roman</vt:lpstr>
      <vt:lpstr>Office Theme</vt:lpstr>
      <vt:lpstr>PowerPoint Presentation</vt:lpstr>
      <vt:lpstr>Nội dung</vt:lpstr>
      <vt:lpstr>PowerPoint Presentation</vt:lpstr>
      <vt:lpstr>PowerPoint Presentation</vt:lpstr>
      <vt:lpstr>Tại sao phải sắp xếp</vt:lpstr>
      <vt:lpstr>Dữ liệu dạng bảng</vt:lpstr>
      <vt:lpstr>Khóa và giá trị</vt:lpstr>
      <vt:lpstr>Thuộc tính định lượng</vt:lpstr>
      <vt:lpstr>Dữ liệu 2D: Scatter</vt:lpstr>
      <vt:lpstr>Dữ liệu 2D: Tương quan tuyến tính</vt:lpstr>
      <vt:lpstr>Tách biệt, thứ tự, căn chỉnh: Định danh</vt:lpstr>
      <vt:lpstr>Tách biệt, thứ tự, căn chỉnh: Định danh</vt:lpstr>
      <vt:lpstr>Căn chỉnh: one keys</vt:lpstr>
      <vt:lpstr>Biểu đồ thanh (cột)</vt:lpstr>
      <vt:lpstr>Tách biệt, căn chỉnh, không sắp thứ tự</vt:lpstr>
      <vt:lpstr>Tách biệt, không căn chỉnh, không thứ tự</vt:lpstr>
      <vt:lpstr>Biểu đồ thanh (cột)</vt:lpstr>
      <vt:lpstr>Biểu đồ xếp chồng (Stacked bar charts)</vt:lpstr>
      <vt:lpstr>Biểu đồ xếp chồng (Stacked bar charts)</vt:lpstr>
      <vt:lpstr>Stacked bar charts</vt:lpstr>
      <vt:lpstr>Sắp xếp</vt:lpstr>
      <vt:lpstr>Màu sắc</vt:lpstr>
      <vt:lpstr>Một số dạng khác</vt:lpstr>
      <vt:lpstr>Một số dạng khác</vt:lpstr>
      <vt:lpstr>Biểu đồ thanh dạng nhóm</vt:lpstr>
      <vt:lpstr>100% stacked bar chart</vt:lpstr>
      <vt:lpstr>Mekko chart</vt:lpstr>
      <vt:lpstr>Biểu đồ luồng (Streamgraph)</vt:lpstr>
      <vt:lpstr>Biểu đồ luồng</vt:lpstr>
      <vt:lpstr>Biểu đồ luồng</vt:lpstr>
      <vt:lpstr>Biểu đồ luồng</vt:lpstr>
      <vt:lpstr>Biểu đồ luồng</vt:lpstr>
      <vt:lpstr>Biểu đồ luồng</vt:lpstr>
      <vt:lpstr>Biểu đồ luồng</vt:lpstr>
      <vt:lpstr>Biểu đồ chấm</vt:lpstr>
      <vt:lpstr>Biểu đồ đường</vt:lpstr>
      <vt:lpstr>Biểu đồ chấm và biểu đồ đường</vt:lpstr>
      <vt:lpstr>Căn chỉnh ma trận: two keys</vt:lpstr>
      <vt:lpstr>Biểu đồ nhiệt (heatmap)</vt:lpstr>
      <vt:lpstr>Biểu đồ nhiệt</vt:lpstr>
      <vt:lpstr>Biểu đồ nhiệt</vt:lpstr>
      <vt:lpstr>Biểu đồ nhiệt</vt:lpstr>
      <vt:lpstr>SPLOM (Scatterplot matrix)</vt:lpstr>
      <vt:lpstr>SPLOM</vt:lpstr>
      <vt:lpstr>Định hướng các trục</vt:lpstr>
      <vt:lpstr>Tương quan trên hệ tọa độ song song</vt:lpstr>
      <vt:lpstr>Hệ tọa độ song song</vt:lpstr>
      <vt:lpstr>Hệ tọa độ song song</vt:lpstr>
      <vt:lpstr>Hệ tọa độ song song</vt:lpstr>
      <vt:lpstr>Hệ tọa độ song song</vt:lpstr>
      <vt:lpstr>Hệ tọa độ song song</vt:lpstr>
      <vt:lpstr>Hệ tọa độ song song</vt:lpstr>
      <vt:lpstr>Hệ tọa độ song song</vt:lpstr>
      <vt:lpstr>Hệ tọa độ song song</vt:lpstr>
      <vt:lpstr>Hệ tọa độ song song</vt:lpstr>
      <vt:lpstr>Hệ tọa độ song song</vt:lpstr>
      <vt:lpstr>General line coordinates</vt:lpstr>
      <vt:lpstr>Bố trí quy tâm (Radial layouts)</vt:lpstr>
      <vt:lpstr>Radial Bar Charts</vt:lpstr>
      <vt:lpstr>Radial Bar Charts</vt:lpstr>
      <vt:lpstr>Radial stacked bar charts</vt:lpstr>
      <vt:lpstr>Pie Charts</vt:lpstr>
      <vt:lpstr>Polar Area Charts</vt:lpstr>
      <vt:lpstr>Chuẩn hóa</vt:lpstr>
      <vt:lpstr>Sắp đặt không gian và mật độ</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Do Van</dc:creator>
  <cp:lastModifiedBy>Tran Bi</cp:lastModifiedBy>
  <cp:revision>153</cp:revision>
  <dcterms:created xsi:type="dcterms:W3CDTF">2018-08-08T14:52:13Z</dcterms:created>
  <dcterms:modified xsi:type="dcterms:W3CDTF">2019-11-13T14:35:36Z</dcterms:modified>
</cp:coreProperties>
</file>